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415" r:id="rId2"/>
    <p:sldId id="414" r:id="rId3"/>
    <p:sldId id="418" r:id="rId4"/>
    <p:sldId id="421" r:id="rId5"/>
    <p:sldId id="439" r:id="rId6"/>
    <p:sldId id="425" r:id="rId7"/>
    <p:sldId id="450" r:id="rId8"/>
    <p:sldId id="448" r:id="rId9"/>
    <p:sldId id="444" r:id="rId10"/>
    <p:sldId id="451" r:id="rId11"/>
    <p:sldId id="449" r:id="rId12"/>
    <p:sldId id="437" r:id="rId13"/>
    <p:sldId id="4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EE5B"/>
    <a:srgbClr val="64FE7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F11D9-BD3B-944C-B67F-5948BEEA2EC9}" v="102" dt="2022-08-09T20:11:16.293"/>
    <p1510:client id="{4506F8B9-3C49-2B48-9AA7-817A6186C21C}" v="5" dt="2022-08-09T20:34:39.733"/>
    <p1510:client id="{6C16E62F-6863-1547-9841-A263CF36B1B0}" v="595" dt="2022-08-10T12:59:16.076"/>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yal, Naren K" userId="99d3a949-2854-4c6e-96d0-b34bc3be222c" providerId="ADAL" clId="{4506F8B9-3C49-2B48-9AA7-817A6186C21C}"/>
    <pc:docChg chg="undo redo custSel addSld delSld modSld sldOrd">
      <pc:chgData name="Nandyal, Naren K" userId="99d3a949-2854-4c6e-96d0-b34bc3be222c" providerId="ADAL" clId="{4506F8B9-3C49-2B48-9AA7-817A6186C21C}" dt="2022-08-09T20:34:39.733" v="3050" actId="20577"/>
      <pc:docMkLst>
        <pc:docMk/>
      </pc:docMkLst>
      <pc:sldChg chg="addSp delSp modSp add mod modNotesTx">
        <pc:chgData name="Nandyal, Naren K" userId="99d3a949-2854-4c6e-96d0-b34bc3be222c" providerId="ADAL" clId="{4506F8B9-3C49-2B48-9AA7-817A6186C21C}" dt="2022-08-04T16:59:45.066" v="3045" actId="20577"/>
        <pc:sldMkLst>
          <pc:docMk/>
          <pc:sldMk cId="1654228847" sldId="425"/>
        </pc:sldMkLst>
        <pc:spChg chg="add mod">
          <ac:chgData name="Nandyal, Naren K" userId="99d3a949-2854-4c6e-96d0-b34bc3be222c" providerId="ADAL" clId="{4506F8B9-3C49-2B48-9AA7-817A6186C21C}" dt="2022-08-02T17:48:59.715" v="2781" actId="164"/>
          <ac:spMkLst>
            <pc:docMk/>
            <pc:sldMk cId="1654228847" sldId="425"/>
            <ac:spMk id="2" creationId="{36B41AC4-1E66-31B2-58B9-BF469C403CCB}"/>
          </ac:spMkLst>
        </pc:spChg>
        <pc:spChg chg="add mod">
          <ac:chgData name="Nandyal, Naren K" userId="99d3a949-2854-4c6e-96d0-b34bc3be222c" providerId="ADAL" clId="{4506F8B9-3C49-2B48-9AA7-817A6186C21C}" dt="2022-08-02T17:51:11.390" v="2786" actId="1076"/>
          <ac:spMkLst>
            <pc:docMk/>
            <pc:sldMk cId="1654228847" sldId="425"/>
            <ac:spMk id="5" creationId="{966E0698-E51A-E2C5-515C-BF5AC989D294}"/>
          </ac:spMkLst>
        </pc:spChg>
        <pc:spChg chg="add mod">
          <ac:chgData name="Nandyal, Naren K" userId="99d3a949-2854-4c6e-96d0-b34bc3be222c" providerId="ADAL" clId="{4506F8B9-3C49-2B48-9AA7-817A6186C21C}" dt="2022-08-02T17:48:59.715" v="2781" actId="164"/>
          <ac:spMkLst>
            <pc:docMk/>
            <pc:sldMk cId="1654228847" sldId="425"/>
            <ac:spMk id="6" creationId="{2C29B1F6-A05B-96F0-A87B-93C5CACBE7DA}"/>
          </ac:spMkLst>
        </pc:spChg>
        <pc:spChg chg="mod">
          <ac:chgData name="Nandyal, Naren K" userId="99d3a949-2854-4c6e-96d0-b34bc3be222c" providerId="ADAL" clId="{4506F8B9-3C49-2B48-9AA7-817A6186C21C}" dt="2022-07-29T15:24:13.610" v="3"/>
          <ac:spMkLst>
            <pc:docMk/>
            <pc:sldMk cId="1654228847" sldId="425"/>
            <ac:spMk id="9" creationId="{DEB72B50-B3BA-A3E3-7102-8891463F9917}"/>
          </ac:spMkLst>
        </pc:spChg>
        <pc:spChg chg="mod">
          <ac:chgData name="Nandyal, Naren K" userId="99d3a949-2854-4c6e-96d0-b34bc3be222c" providerId="ADAL" clId="{4506F8B9-3C49-2B48-9AA7-817A6186C21C}" dt="2022-08-02T17:51:05.735" v="2784" actId="1076"/>
          <ac:spMkLst>
            <pc:docMk/>
            <pc:sldMk cId="1654228847" sldId="425"/>
            <ac:spMk id="10" creationId="{493F8F95-A220-6925-1139-A0F2B29075AE}"/>
          </ac:spMkLst>
        </pc:spChg>
        <pc:spChg chg="mod">
          <ac:chgData name="Nandyal, Naren K" userId="99d3a949-2854-4c6e-96d0-b34bc3be222c" providerId="ADAL" clId="{4506F8B9-3C49-2B48-9AA7-817A6186C21C}" dt="2022-07-29T15:24:13.610" v="3"/>
          <ac:spMkLst>
            <pc:docMk/>
            <pc:sldMk cId="1654228847" sldId="425"/>
            <ac:spMk id="13" creationId="{4C9B0789-3A6E-BD69-CC1F-4F5FB29D6428}"/>
          </ac:spMkLst>
        </pc:spChg>
        <pc:spChg chg="add del mod">
          <ac:chgData name="Nandyal, Naren K" userId="99d3a949-2854-4c6e-96d0-b34bc3be222c" providerId="ADAL" clId="{4506F8B9-3C49-2B48-9AA7-817A6186C21C}" dt="2022-08-02T17:51:15.118" v="2787" actId="1076"/>
          <ac:spMkLst>
            <pc:docMk/>
            <pc:sldMk cId="1654228847" sldId="425"/>
            <ac:spMk id="14" creationId="{FDA33D78-8C78-4157-C4E1-6248891B1766}"/>
          </ac:spMkLst>
        </pc:spChg>
        <pc:spChg chg="mod">
          <ac:chgData name="Nandyal, Naren K" userId="99d3a949-2854-4c6e-96d0-b34bc3be222c" providerId="ADAL" clId="{4506F8B9-3C49-2B48-9AA7-817A6186C21C}" dt="2022-08-04T16:59:30.895" v="3029" actId="20577"/>
          <ac:spMkLst>
            <pc:docMk/>
            <pc:sldMk cId="1654228847" sldId="425"/>
            <ac:spMk id="18" creationId="{CC6C0567-BD9D-8263-974A-5BBE855BA17A}"/>
          </ac:spMkLst>
        </pc:spChg>
        <pc:spChg chg="mod">
          <ac:chgData name="Nandyal, Naren K" userId="99d3a949-2854-4c6e-96d0-b34bc3be222c" providerId="ADAL" clId="{4506F8B9-3C49-2B48-9AA7-817A6186C21C}" dt="2022-08-02T17:48:59.715" v="2781" actId="164"/>
          <ac:spMkLst>
            <pc:docMk/>
            <pc:sldMk cId="1654228847" sldId="425"/>
            <ac:spMk id="35" creationId="{FE422D7F-A17E-1206-A8C6-0D77D22CCC98}"/>
          </ac:spMkLst>
        </pc:spChg>
        <pc:spChg chg="add del mod">
          <ac:chgData name="Nandyal, Naren K" userId="99d3a949-2854-4c6e-96d0-b34bc3be222c" providerId="ADAL" clId="{4506F8B9-3C49-2B48-9AA7-817A6186C21C}" dt="2022-08-02T17:46:36.277" v="2769" actId="478"/>
          <ac:spMkLst>
            <pc:docMk/>
            <pc:sldMk cId="1654228847" sldId="425"/>
            <ac:spMk id="36" creationId="{9B187EC4-AF1B-BC4F-CDCA-CA51FD906C8A}"/>
          </ac:spMkLst>
        </pc:spChg>
        <pc:grpChg chg="add mod">
          <ac:chgData name="Nandyal, Naren K" userId="99d3a949-2854-4c6e-96d0-b34bc3be222c" providerId="ADAL" clId="{4506F8B9-3C49-2B48-9AA7-817A6186C21C}" dt="2022-08-02T17:49:05.964" v="2783" actId="1076"/>
          <ac:grpSpMkLst>
            <pc:docMk/>
            <pc:sldMk cId="1654228847" sldId="425"/>
            <ac:grpSpMk id="7" creationId="{AAA4BBD5-5E6D-6620-F653-01217203B32B}"/>
          </ac:grpSpMkLst>
        </pc:grpChg>
        <pc:grpChg chg="mod">
          <ac:chgData name="Nandyal, Naren K" userId="99d3a949-2854-4c6e-96d0-b34bc3be222c" providerId="ADAL" clId="{4506F8B9-3C49-2B48-9AA7-817A6186C21C}" dt="2022-08-02T17:48:59.715" v="2781" actId="164"/>
          <ac:grpSpMkLst>
            <pc:docMk/>
            <pc:sldMk cId="1654228847" sldId="425"/>
            <ac:grpSpMk id="19" creationId="{A1137B98-8083-D22A-1B67-DB60093E9F2A}"/>
          </ac:grpSpMkLst>
        </pc:grpChg>
        <pc:cxnChg chg="add mod">
          <ac:chgData name="Nandyal, Naren K" userId="99d3a949-2854-4c6e-96d0-b34bc3be222c" providerId="ADAL" clId="{4506F8B9-3C49-2B48-9AA7-817A6186C21C}" dt="2022-08-02T17:48:59.715" v="2781" actId="164"/>
          <ac:cxnSpMkLst>
            <pc:docMk/>
            <pc:sldMk cId="1654228847" sldId="425"/>
            <ac:cxnSpMk id="4" creationId="{8C333D5A-50E0-3840-0598-C148DC1F34DE}"/>
          </ac:cxnSpMkLst>
        </pc:cxnChg>
        <pc:cxnChg chg="mod">
          <ac:chgData name="Nandyal, Naren K" userId="99d3a949-2854-4c6e-96d0-b34bc3be222c" providerId="ADAL" clId="{4506F8B9-3C49-2B48-9AA7-817A6186C21C}" dt="2022-07-29T15:24:13.610" v="3"/>
          <ac:cxnSpMkLst>
            <pc:docMk/>
            <pc:sldMk cId="1654228847" sldId="425"/>
            <ac:cxnSpMk id="21" creationId="{C50C19CA-94FA-05CC-9175-FD71A66D708A}"/>
          </ac:cxnSpMkLst>
        </pc:cxnChg>
        <pc:cxnChg chg="mod">
          <ac:chgData name="Nandyal, Naren K" userId="99d3a949-2854-4c6e-96d0-b34bc3be222c" providerId="ADAL" clId="{4506F8B9-3C49-2B48-9AA7-817A6186C21C}" dt="2022-07-29T15:24:13.610" v="3"/>
          <ac:cxnSpMkLst>
            <pc:docMk/>
            <pc:sldMk cId="1654228847" sldId="425"/>
            <ac:cxnSpMk id="22" creationId="{575BC8D2-951A-D79B-4931-8912F1A9315F}"/>
          </ac:cxnSpMkLst>
        </pc:cxnChg>
        <pc:cxnChg chg="mod">
          <ac:chgData name="Nandyal, Naren K" userId="99d3a949-2854-4c6e-96d0-b34bc3be222c" providerId="ADAL" clId="{4506F8B9-3C49-2B48-9AA7-817A6186C21C}" dt="2022-07-29T15:24:13.610" v="3"/>
          <ac:cxnSpMkLst>
            <pc:docMk/>
            <pc:sldMk cId="1654228847" sldId="425"/>
            <ac:cxnSpMk id="23" creationId="{482425F3-FBA6-11FD-DCE2-02AA99099E6E}"/>
          </ac:cxnSpMkLst>
        </pc:cxnChg>
        <pc:cxnChg chg="mod">
          <ac:chgData name="Nandyal, Naren K" userId="99d3a949-2854-4c6e-96d0-b34bc3be222c" providerId="ADAL" clId="{4506F8B9-3C49-2B48-9AA7-817A6186C21C}" dt="2022-07-29T15:24:13.610" v="3"/>
          <ac:cxnSpMkLst>
            <pc:docMk/>
            <pc:sldMk cId="1654228847" sldId="425"/>
            <ac:cxnSpMk id="24" creationId="{AFDD50FA-FCCF-16EC-0F9C-035CE71B8574}"/>
          </ac:cxnSpMkLst>
        </pc:cxnChg>
        <pc:cxnChg chg="mod">
          <ac:chgData name="Nandyal, Naren K" userId="99d3a949-2854-4c6e-96d0-b34bc3be222c" providerId="ADAL" clId="{4506F8B9-3C49-2B48-9AA7-817A6186C21C}" dt="2022-07-29T15:24:13.610" v="3"/>
          <ac:cxnSpMkLst>
            <pc:docMk/>
            <pc:sldMk cId="1654228847" sldId="425"/>
            <ac:cxnSpMk id="25" creationId="{17D53498-6A5C-A9B0-A7EE-316237464272}"/>
          </ac:cxnSpMkLst>
        </pc:cxnChg>
      </pc:sldChg>
      <pc:sldChg chg="addSp delSp modSp mod modNotesTx">
        <pc:chgData name="Nandyal, Naren K" userId="99d3a949-2854-4c6e-96d0-b34bc3be222c" providerId="ADAL" clId="{4506F8B9-3C49-2B48-9AA7-817A6186C21C}" dt="2022-08-09T20:34:39.733" v="3050" actId="20577"/>
        <pc:sldMkLst>
          <pc:docMk/>
          <pc:sldMk cId="2199691518" sldId="437"/>
        </pc:sldMkLst>
        <pc:spChg chg="mod">
          <ac:chgData name="Nandyal, Naren K" userId="99d3a949-2854-4c6e-96d0-b34bc3be222c" providerId="ADAL" clId="{4506F8B9-3C49-2B48-9AA7-817A6186C21C}" dt="2022-07-29T17:10:45.891" v="2043" actId="1076"/>
          <ac:spMkLst>
            <pc:docMk/>
            <pc:sldMk cId="2199691518" sldId="437"/>
            <ac:spMk id="3" creationId="{3E666673-483A-15B4-DC94-0E11EF94137A}"/>
          </ac:spMkLst>
        </pc:spChg>
        <pc:spChg chg="add del mod">
          <ac:chgData name="Nandyal, Naren K" userId="99d3a949-2854-4c6e-96d0-b34bc3be222c" providerId="ADAL" clId="{4506F8B9-3C49-2B48-9AA7-817A6186C21C}" dt="2022-07-29T17:10:39.004" v="2041" actId="478"/>
          <ac:spMkLst>
            <pc:docMk/>
            <pc:sldMk cId="2199691518" sldId="437"/>
            <ac:spMk id="5" creationId="{8B3929BB-9A2B-6DB1-5E3A-A349AECC12DB}"/>
          </ac:spMkLst>
        </pc:spChg>
        <pc:spChg chg="add del mod">
          <ac:chgData name="Nandyal, Naren K" userId="99d3a949-2854-4c6e-96d0-b34bc3be222c" providerId="ADAL" clId="{4506F8B9-3C49-2B48-9AA7-817A6186C21C}" dt="2022-07-29T17:10:31.785" v="2039" actId="478"/>
          <ac:spMkLst>
            <pc:docMk/>
            <pc:sldMk cId="2199691518" sldId="437"/>
            <ac:spMk id="6" creationId="{E760E80E-C4FE-5FB9-CCB7-2483C89AE7BA}"/>
          </ac:spMkLst>
        </pc:spChg>
        <pc:spChg chg="add del mod">
          <ac:chgData name="Nandyal, Naren K" userId="99d3a949-2854-4c6e-96d0-b34bc3be222c" providerId="ADAL" clId="{4506F8B9-3C49-2B48-9AA7-817A6186C21C}" dt="2022-07-29T17:10:26.339" v="2038" actId="478"/>
          <ac:spMkLst>
            <pc:docMk/>
            <pc:sldMk cId="2199691518" sldId="437"/>
            <ac:spMk id="7" creationId="{4E9F37B7-5F11-98E9-75CE-134295FACA48}"/>
          </ac:spMkLst>
        </pc:spChg>
        <pc:picChg chg="add mod">
          <ac:chgData name="Nandyal, Naren K" userId="99d3a949-2854-4c6e-96d0-b34bc3be222c" providerId="ADAL" clId="{4506F8B9-3C49-2B48-9AA7-817A6186C21C}" dt="2022-07-29T17:14:33.819" v="2604" actId="339"/>
          <ac:picMkLst>
            <pc:docMk/>
            <pc:sldMk cId="2199691518" sldId="437"/>
            <ac:picMk id="4" creationId="{3F0DBF10-17F6-9258-D8D6-029082D58FAF}"/>
          </ac:picMkLst>
        </pc:picChg>
        <pc:picChg chg="add del mod">
          <ac:chgData name="Nandyal, Naren K" userId="99d3a949-2854-4c6e-96d0-b34bc3be222c" providerId="ADAL" clId="{4506F8B9-3C49-2B48-9AA7-817A6186C21C}" dt="2022-07-29T17:12:25.212" v="2057" actId="478"/>
          <ac:picMkLst>
            <pc:docMk/>
            <pc:sldMk cId="2199691518" sldId="437"/>
            <ac:picMk id="9" creationId="{2FDE78C7-9AEE-CE54-9385-DAB3F1F9A679}"/>
          </ac:picMkLst>
        </pc:picChg>
        <pc:picChg chg="add del mod">
          <ac:chgData name="Nandyal, Naren K" userId="99d3a949-2854-4c6e-96d0-b34bc3be222c" providerId="ADAL" clId="{4506F8B9-3C49-2B48-9AA7-817A6186C21C}" dt="2022-07-29T17:12:25.958" v="2058" actId="478"/>
          <ac:picMkLst>
            <pc:docMk/>
            <pc:sldMk cId="2199691518" sldId="437"/>
            <ac:picMk id="11" creationId="{AE9DE89C-FD18-EB1D-2C52-898F96C6F35B}"/>
          </ac:picMkLst>
        </pc:picChg>
      </pc:sldChg>
      <pc:sldChg chg="add ord">
        <pc:chgData name="Nandyal, Naren K" userId="99d3a949-2854-4c6e-96d0-b34bc3be222c" providerId="ADAL" clId="{4506F8B9-3C49-2B48-9AA7-817A6186C21C}" dt="2022-08-02T18:30:27.729" v="2793" actId="20578"/>
        <pc:sldMkLst>
          <pc:docMk/>
          <pc:sldMk cId="3768317447" sldId="444"/>
        </pc:sldMkLst>
      </pc:sldChg>
      <pc:sldChg chg="new del">
        <pc:chgData name="Nandyal, Naren K" userId="99d3a949-2854-4c6e-96d0-b34bc3be222c" providerId="ADAL" clId="{4506F8B9-3C49-2B48-9AA7-817A6186C21C}" dt="2022-07-29T15:22:34.995" v="2" actId="2696"/>
        <pc:sldMkLst>
          <pc:docMk/>
          <pc:sldMk cId="2102030560" sldId="449"/>
        </pc:sldMkLst>
      </pc:sldChg>
      <pc:sldChg chg="addSp delSp modSp mod modNotesTx">
        <pc:chgData name="Nandyal, Naren K" userId="99d3a949-2854-4c6e-96d0-b34bc3be222c" providerId="ADAL" clId="{4506F8B9-3C49-2B48-9AA7-817A6186C21C}" dt="2022-08-02T17:45:09.996" v="2756" actId="1076"/>
        <pc:sldMkLst>
          <pc:docMk/>
          <pc:sldMk cId="2361446503" sldId="449"/>
        </pc:sldMkLst>
        <pc:spChg chg="del">
          <ac:chgData name="Nandyal, Naren K" userId="99d3a949-2854-4c6e-96d0-b34bc3be222c" providerId="ADAL" clId="{4506F8B9-3C49-2B48-9AA7-817A6186C21C}" dt="2022-07-29T16:28:00.959" v="342" actId="478"/>
          <ac:spMkLst>
            <pc:docMk/>
            <pc:sldMk cId="2361446503" sldId="449"/>
            <ac:spMk id="2" creationId="{7771C2F0-D537-A99A-556E-1154380B84CA}"/>
          </ac:spMkLst>
        </pc:spChg>
        <pc:spChg chg="add del mod">
          <ac:chgData name="Nandyal, Naren K" userId="99d3a949-2854-4c6e-96d0-b34bc3be222c" providerId="ADAL" clId="{4506F8B9-3C49-2B48-9AA7-817A6186C21C}" dt="2022-08-01T18:02:52.558" v="2687" actId="478"/>
          <ac:spMkLst>
            <pc:docMk/>
            <pc:sldMk cId="2361446503" sldId="449"/>
            <ac:spMk id="4" creationId="{8AB989F1-E7CB-5BDF-1336-5D84DD3BA85E}"/>
          </ac:spMkLst>
        </pc:spChg>
        <pc:spChg chg="add del mod">
          <ac:chgData name="Nandyal, Naren K" userId="99d3a949-2854-4c6e-96d0-b34bc3be222c" providerId="ADAL" clId="{4506F8B9-3C49-2B48-9AA7-817A6186C21C}" dt="2022-07-29T16:30:48.285" v="705"/>
          <ac:spMkLst>
            <pc:docMk/>
            <pc:sldMk cId="2361446503" sldId="449"/>
            <ac:spMk id="5" creationId="{39FFCD67-76F7-5937-AFF8-B1636BE72133}"/>
          </ac:spMkLst>
        </pc:spChg>
        <pc:spChg chg="add mod topLvl">
          <ac:chgData name="Nandyal, Naren K" userId="99d3a949-2854-4c6e-96d0-b34bc3be222c" providerId="ADAL" clId="{4506F8B9-3C49-2B48-9AA7-817A6186C21C}" dt="2022-08-01T18:08:50.874" v="2744" actId="1076"/>
          <ac:spMkLst>
            <pc:docMk/>
            <pc:sldMk cId="2361446503" sldId="449"/>
            <ac:spMk id="6" creationId="{3C1BF461-D016-A923-EE1E-60C1C0E10C37}"/>
          </ac:spMkLst>
        </pc:spChg>
        <pc:spChg chg="add mod topLvl">
          <ac:chgData name="Nandyal, Naren K" userId="99d3a949-2854-4c6e-96d0-b34bc3be222c" providerId="ADAL" clId="{4506F8B9-3C49-2B48-9AA7-817A6186C21C}" dt="2022-08-01T18:08:50.874" v="2744" actId="1076"/>
          <ac:spMkLst>
            <pc:docMk/>
            <pc:sldMk cId="2361446503" sldId="449"/>
            <ac:spMk id="9" creationId="{B7DC8C37-F1F2-3D5B-3F51-6B0B5EF4BD1A}"/>
          </ac:spMkLst>
        </pc:spChg>
        <pc:spChg chg="add mod topLvl">
          <ac:chgData name="Nandyal, Naren K" userId="99d3a949-2854-4c6e-96d0-b34bc3be222c" providerId="ADAL" clId="{4506F8B9-3C49-2B48-9AA7-817A6186C21C}" dt="2022-08-01T18:08:50.874" v="2744" actId="1076"/>
          <ac:spMkLst>
            <pc:docMk/>
            <pc:sldMk cId="2361446503" sldId="449"/>
            <ac:spMk id="14" creationId="{183BCCFE-4FE0-180D-D255-B8CF67C83D00}"/>
          </ac:spMkLst>
        </pc:spChg>
        <pc:spChg chg="add mod topLvl">
          <ac:chgData name="Nandyal, Naren K" userId="99d3a949-2854-4c6e-96d0-b34bc3be222c" providerId="ADAL" clId="{4506F8B9-3C49-2B48-9AA7-817A6186C21C}" dt="2022-08-01T18:08:50.874" v="2744" actId="1076"/>
          <ac:spMkLst>
            <pc:docMk/>
            <pc:sldMk cId="2361446503" sldId="449"/>
            <ac:spMk id="16" creationId="{1832B042-E99B-0854-0405-527D04B166CC}"/>
          </ac:spMkLst>
        </pc:spChg>
        <pc:spChg chg="add del mod">
          <ac:chgData name="Nandyal, Naren K" userId="99d3a949-2854-4c6e-96d0-b34bc3be222c" providerId="ADAL" clId="{4506F8B9-3C49-2B48-9AA7-817A6186C21C}" dt="2022-08-01T18:08:32.508" v="2739"/>
          <ac:spMkLst>
            <pc:docMk/>
            <pc:sldMk cId="2361446503" sldId="449"/>
            <ac:spMk id="18" creationId="{C139CC22-64B5-E77E-1747-467197447EEB}"/>
          </ac:spMkLst>
        </pc:spChg>
        <pc:grpChg chg="add del mod">
          <ac:chgData name="Nandyal, Naren K" userId="99d3a949-2854-4c6e-96d0-b34bc3be222c" providerId="ADAL" clId="{4506F8B9-3C49-2B48-9AA7-817A6186C21C}" dt="2022-08-01T18:06:45.395" v="2723" actId="165"/>
          <ac:grpSpMkLst>
            <pc:docMk/>
            <pc:sldMk cId="2361446503" sldId="449"/>
            <ac:grpSpMk id="15" creationId="{7F0E9BF9-91CE-B74E-DC31-3D46C8ACACE5}"/>
          </ac:grpSpMkLst>
        </pc:grpChg>
        <pc:grpChg chg="add del mod">
          <ac:chgData name="Nandyal, Naren K" userId="99d3a949-2854-4c6e-96d0-b34bc3be222c" providerId="ADAL" clId="{4506F8B9-3C49-2B48-9AA7-817A6186C21C}" dt="2022-08-01T18:08:36.190" v="2740" actId="165"/>
          <ac:grpSpMkLst>
            <pc:docMk/>
            <pc:sldMk cId="2361446503" sldId="449"/>
            <ac:grpSpMk id="17" creationId="{37CD4B5A-93CD-1FF7-C1DA-03365323DBF7}"/>
          </ac:grpSpMkLst>
        </pc:grpChg>
        <pc:picChg chg="add mod topLvl">
          <ac:chgData name="Nandyal, Naren K" userId="99d3a949-2854-4c6e-96d0-b34bc3be222c" providerId="ADAL" clId="{4506F8B9-3C49-2B48-9AA7-817A6186C21C}" dt="2022-08-01T18:08:50.874" v="2744" actId="1076"/>
          <ac:picMkLst>
            <pc:docMk/>
            <pc:sldMk cId="2361446503" sldId="449"/>
            <ac:picMk id="5" creationId="{5E42B37F-4A37-29E1-A50E-967A51BB178A}"/>
          </ac:picMkLst>
        </pc:picChg>
        <pc:picChg chg="add mod topLvl">
          <ac:chgData name="Nandyal, Naren K" userId="99d3a949-2854-4c6e-96d0-b34bc3be222c" providerId="ADAL" clId="{4506F8B9-3C49-2B48-9AA7-817A6186C21C}" dt="2022-08-01T18:08:50.874" v="2744" actId="1076"/>
          <ac:picMkLst>
            <pc:docMk/>
            <pc:sldMk cId="2361446503" sldId="449"/>
            <ac:picMk id="8" creationId="{08D32D6D-7076-B664-7BA3-34FAA6F68C37}"/>
          </ac:picMkLst>
        </pc:picChg>
        <pc:picChg chg="add mod topLvl">
          <ac:chgData name="Nandyal, Naren K" userId="99d3a949-2854-4c6e-96d0-b34bc3be222c" providerId="ADAL" clId="{4506F8B9-3C49-2B48-9AA7-817A6186C21C}" dt="2022-08-02T17:45:09.996" v="2756" actId="1076"/>
          <ac:picMkLst>
            <pc:docMk/>
            <pc:sldMk cId="2361446503" sldId="449"/>
            <ac:picMk id="11" creationId="{23720B8C-0A2F-8583-555D-CC82D09EAFEF}"/>
          </ac:picMkLst>
        </pc:picChg>
        <pc:picChg chg="add del mod">
          <ac:chgData name="Nandyal, Naren K" userId="99d3a949-2854-4c6e-96d0-b34bc3be222c" providerId="ADAL" clId="{4506F8B9-3C49-2B48-9AA7-817A6186C21C}" dt="2022-08-01T18:02:04.351" v="2679" actId="21"/>
          <ac:picMkLst>
            <pc:docMk/>
            <pc:sldMk cId="2361446503" sldId="449"/>
            <ac:picMk id="13" creationId="{4D69B87A-88EF-1A41-845B-D7CC34E45CEB}"/>
          </ac:picMkLst>
        </pc:picChg>
      </pc:sldChg>
      <pc:sldChg chg="addSp modSp mod modAnim modNotesTx">
        <pc:chgData name="Nandyal, Naren K" userId="99d3a949-2854-4c6e-96d0-b34bc3be222c" providerId="ADAL" clId="{4506F8B9-3C49-2B48-9AA7-817A6186C21C}" dt="2022-08-02T18:16:04.332" v="2791" actId="20577"/>
        <pc:sldMkLst>
          <pc:docMk/>
          <pc:sldMk cId="3035927687" sldId="451"/>
        </pc:sldMkLst>
        <pc:picChg chg="add mod">
          <ac:chgData name="Nandyal, Naren K" userId="99d3a949-2854-4c6e-96d0-b34bc3be222c" providerId="ADAL" clId="{4506F8B9-3C49-2B48-9AA7-817A6186C21C}" dt="2022-08-02T17:42:58.934" v="2746" actId="1076"/>
          <ac:picMkLst>
            <pc:docMk/>
            <pc:sldMk cId="3035927687" sldId="451"/>
            <ac:picMk id="2" creationId="{06D45385-B609-96B0-F08A-5D894559CFA2}"/>
          </ac:picMkLst>
        </pc:picChg>
      </pc:sldChg>
      <pc:sldChg chg="new del">
        <pc:chgData name="Nandyal, Naren K" userId="99d3a949-2854-4c6e-96d0-b34bc3be222c" providerId="ADAL" clId="{4506F8B9-3C49-2B48-9AA7-817A6186C21C}" dt="2022-07-29T16:27:48.027" v="337" actId="2696"/>
        <pc:sldMkLst>
          <pc:docMk/>
          <pc:sldMk cId="2236298216" sldId="452"/>
        </pc:sldMkLst>
      </pc:sldChg>
    </pc:docChg>
  </pc:docChgLst>
  <pc:docChgLst>
    <pc:chgData name="Cai, Tony L" userId="8a6f7725-9766-4029-8478-566d23e131b5" providerId="ADAL" clId="{6C16E62F-6863-1547-9841-A263CF36B1B0}"/>
    <pc:docChg chg="undo custSel addSld delSld modSld">
      <pc:chgData name="Cai, Tony L" userId="8a6f7725-9766-4029-8478-566d23e131b5" providerId="ADAL" clId="{6C16E62F-6863-1547-9841-A263CF36B1B0}" dt="2022-08-10T12:59:16.077" v="1200" actId="20577"/>
      <pc:docMkLst>
        <pc:docMk/>
      </pc:docMkLst>
      <pc:sldChg chg="addSp modSp">
        <pc:chgData name="Cai, Tony L" userId="8a6f7725-9766-4029-8478-566d23e131b5" providerId="ADAL" clId="{6C16E62F-6863-1547-9841-A263CF36B1B0}" dt="2022-07-29T15:26:30.076" v="30"/>
        <pc:sldMkLst>
          <pc:docMk/>
          <pc:sldMk cId="1679219246" sldId="405"/>
        </pc:sldMkLst>
        <pc:spChg chg="add mod">
          <ac:chgData name="Cai, Tony L" userId="8a6f7725-9766-4029-8478-566d23e131b5" providerId="ADAL" clId="{6C16E62F-6863-1547-9841-A263CF36B1B0}" dt="2022-07-29T15:26:30.076" v="30"/>
          <ac:spMkLst>
            <pc:docMk/>
            <pc:sldMk cId="1679219246" sldId="405"/>
            <ac:spMk id="2" creationId="{F1E763CF-1EC9-4467-47B7-9AA6AA20DEE4}"/>
          </ac:spMkLst>
        </pc:spChg>
      </pc:sldChg>
      <pc:sldChg chg="modSp mod modNotesTx">
        <pc:chgData name="Cai, Tony L" userId="8a6f7725-9766-4029-8478-566d23e131b5" providerId="ADAL" clId="{6C16E62F-6863-1547-9841-A263CF36B1B0}" dt="2022-07-29T15:36:18.420" v="66" actId="255"/>
        <pc:sldMkLst>
          <pc:docMk/>
          <pc:sldMk cId="4244539406" sldId="414"/>
        </pc:sldMkLst>
        <pc:spChg chg="mod">
          <ac:chgData name="Cai, Tony L" userId="8a6f7725-9766-4029-8478-566d23e131b5" providerId="ADAL" clId="{6C16E62F-6863-1547-9841-A263CF36B1B0}" dt="2022-07-29T15:36:18.420" v="66" actId="255"/>
          <ac:spMkLst>
            <pc:docMk/>
            <pc:sldMk cId="4244539406" sldId="414"/>
            <ac:spMk id="2" creationId="{0AC5A21C-0244-DDFA-83BF-741B8F6AD785}"/>
          </ac:spMkLst>
        </pc:spChg>
      </pc:sldChg>
      <pc:sldChg chg="modSp mod">
        <pc:chgData name="Cai, Tony L" userId="8a6f7725-9766-4029-8478-566d23e131b5" providerId="ADAL" clId="{6C16E62F-6863-1547-9841-A263CF36B1B0}" dt="2022-08-02T17:46:48.129" v="862" actId="20577"/>
        <pc:sldMkLst>
          <pc:docMk/>
          <pc:sldMk cId="3195215905" sldId="415"/>
        </pc:sldMkLst>
        <pc:spChg chg="mod">
          <ac:chgData name="Cai, Tony L" userId="8a6f7725-9766-4029-8478-566d23e131b5" providerId="ADAL" clId="{6C16E62F-6863-1547-9841-A263CF36B1B0}" dt="2022-08-02T17:46:48.129" v="862" actId="20577"/>
          <ac:spMkLst>
            <pc:docMk/>
            <pc:sldMk cId="3195215905" sldId="415"/>
            <ac:spMk id="3" creationId="{0ECB1609-C8DC-3F60-88F7-606A98A89660}"/>
          </ac:spMkLst>
        </pc:spChg>
      </pc:sldChg>
      <pc:sldChg chg="modSp add mod modNotesTx">
        <pc:chgData name="Cai, Tony L" userId="8a6f7725-9766-4029-8478-566d23e131b5" providerId="ADAL" clId="{6C16E62F-6863-1547-9841-A263CF36B1B0}" dt="2022-08-04T15:47:29.640" v="1000" actId="20577"/>
        <pc:sldMkLst>
          <pc:docMk/>
          <pc:sldMk cId="3341008868" sldId="418"/>
        </pc:sldMkLst>
        <pc:spChg chg="mod">
          <ac:chgData name="Cai, Tony L" userId="8a6f7725-9766-4029-8478-566d23e131b5" providerId="ADAL" clId="{6C16E62F-6863-1547-9841-A263CF36B1B0}" dt="2022-07-29T16:43:09.543" v="80" actId="20577"/>
          <ac:spMkLst>
            <pc:docMk/>
            <pc:sldMk cId="3341008868" sldId="418"/>
            <ac:spMk id="2" creationId="{3D84098D-F1B1-6D76-425E-32E4821C4333}"/>
          </ac:spMkLst>
        </pc:spChg>
        <pc:spChg chg="mod">
          <ac:chgData name="Cai, Tony L" userId="8a6f7725-9766-4029-8478-566d23e131b5" providerId="ADAL" clId="{6C16E62F-6863-1547-9841-A263CF36B1B0}" dt="2022-07-29T15:36:12.270" v="65" actId="255"/>
          <ac:spMkLst>
            <pc:docMk/>
            <pc:sldMk cId="3341008868" sldId="418"/>
            <ac:spMk id="3" creationId="{F4A9D49F-C326-1C00-66D0-7E544486EFB1}"/>
          </ac:spMkLst>
        </pc:spChg>
      </pc:sldChg>
      <pc:sldChg chg="modSp add mod modNotesTx">
        <pc:chgData name="Cai, Tony L" userId="8a6f7725-9766-4029-8478-566d23e131b5" providerId="ADAL" clId="{6C16E62F-6863-1547-9841-A263CF36B1B0}" dt="2022-08-02T17:41:51.920" v="590" actId="20577"/>
        <pc:sldMkLst>
          <pc:docMk/>
          <pc:sldMk cId="717758273" sldId="421"/>
        </pc:sldMkLst>
        <pc:spChg chg="mod">
          <ac:chgData name="Cai, Tony L" userId="8a6f7725-9766-4029-8478-566d23e131b5" providerId="ADAL" clId="{6C16E62F-6863-1547-9841-A263CF36B1B0}" dt="2022-07-29T21:39:12.111" v="559" actId="20577"/>
          <ac:spMkLst>
            <pc:docMk/>
            <pc:sldMk cId="717758273" sldId="421"/>
            <ac:spMk id="2" creationId="{3D84098D-F1B1-6D76-425E-32E4821C4333}"/>
          </ac:spMkLst>
        </pc:spChg>
        <pc:spChg chg="mod">
          <ac:chgData name="Cai, Tony L" userId="8a6f7725-9766-4029-8478-566d23e131b5" providerId="ADAL" clId="{6C16E62F-6863-1547-9841-A263CF36B1B0}" dt="2022-07-29T15:35:17.575" v="59" actId="255"/>
          <ac:spMkLst>
            <pc:docMk/>
            <pc:sldMk cId="717758273" sldId="421"/>
            <ac:spMk id="3" creationId="{F4A9D49F-C326-1C00-66D0-7E544486EFB1}"/>
          </ac:spMkLst>
        </pc:spChg>
        <pc:cxnChg chg="mod">
          <ac:chgData name="Cai, Tony L" userId="8a6f7725-9766-4029-8478-566d23e131b5" providerId="ADAL" clId="{6C16E62F-6863-1547-9841-A263CF36B1B0}" dt="2022-07-29T15:32:00.830" v="58" actId="1076"/>
          <ac:cxnSpMkLst>
            <pc:docMk/>
            <pc:sldMk cId="717758273" sldId="421"/>
            <ac:cxnSpMk id="8" creationId="{441319A1-1378-CCD9-96F2-A4FF343E9FA0}"/>
          </ac:cxnSpMkLst>
        </pc:cxnChg>
      </pc:sldChg>
      <pc:sldChg chg="add modNotesTx">
        <pc:chgData name="Cai, Tony L" userId="8a6f7725-9766-4029-8478-566d23e131b5" providerId="ADAL" clId="{6C16E62F-6863-1547-9841-A263CF36B1B0}" dt="2022-07-29T18:16:41.312" v="557" actId="20577"/>
        <pc:sldMkLst>
          <pc:docMk/>
          <pc:sldMk cId="1654228847" sldId="425"/>
        </pc:sldMkLst>
      </pc:sldChg>
      <pc:sldChg chg="modNotesTx">
        <pc:chgData name="Cai, Tony L" userId="8a6f7725-9766-4029-8478-566d23e131b5" providerId="ADAL" clId="{6C16E62F-6863-1547-9841-A263CF36B1B0}" dt="2022-07-29T18:14:10.291" v="443" actId="20577"/>
        <pc:sldMkLst>
          <pc:docMk/>
          <pc:sldMk cId="2199691518" sldId="437"/>
        </pc:sldMkLst>
      </pc:sldChg>
      <pc:sldChg chg="modSp mod">
        <pc:chgData name="Cai, Tony L" userId="8a6f7725-9766-4029-8478-566d23e131b5" providerId="ADAL" clId="{6C16E62F-6863-1547-9841-A263CF36B1B0}" dt="2022-07-29T15:35:38.271" v="62" actId="255"/>
        <pc:sldMkLst>
          <pc:docMk/>
          <pc:sldMk cId="518488593" sldId="438"/>
        </pc:sldMkLst>
        <pc:spChg chg="mod">
          <ac:chgData name="Cai, Tony L" userId="8a6f7725-9766-4029-8478-566d23e131b5" providerId="ADAL" clId="{6C16E62F-6863-1547-9841-A263CF36B1B0}" dt="2022-07-29T15:35:38.271" v="62" actId="255"/>
          <ac:spMkLst>
            <pc:docMk/>
            <pc:sldMk cId="518488593" sldId="438"/>
            <ac:spMk id="3" creationId="{5D377A43-B321-B3D1-23F9-547C2BB519D2}"/>
          </ac:spMkLst>
        </pc:spChg>
      </pc:sldChg>
      <pc:sldChg chg="addSp delSp modSp mod modNotesTx">
        <pc:chgData name="Cai, Tony L" userId="8a6f7725-9766-4029-8478-566d23e131b5" providerId="ADAL" clId="{6C16E62F-6863-1547-9841-A263CF36B1B0}" dt="2022-07-29T17:58:27.542" v="172" actId="20577"/>
        <pc:sldMkLst>
          <pc:docMk/>
          <pc:sldMk cId="1633192161" sldId="439"/>
        </pc:sldMkLst>
        <pc:spChg chg="mod">
          <ac:chgData name="Cai, Tony L" userId="8a6f7725-9766-4029-8478-566d23e131b5" providerId="ADAL" clId="{6C16E62F-6863-1547-9841-A263CF36B1B0}" dt="2022-07-29T15:31:04.932" v="51" actId="1076"/>
          <ac:spMkLst>
            <pc:docMk/>
            <pc:sldMk cId="1633192161" sldId="439"/>
            <ac:spMk id="3" creationId="{F4A9D49F-C326-1C00-66D0-7E544486EFB1}"/>
          </ac:spMkLst>
        </pc:spChg>
        <pc:spChg chg="mod">
          <ac:chgData name="Cai, Tony L" userId="8a6f7725-9766-4029-8478-566d23e131b5" providerId="ADAL" clId="{6C16E62F-6863-1547-9841-A263CF36B1B0}" dt="2022-07-29T15:30:05.504" v="41"/>
          <ac:spMkLst>
            <pc:docMk/>
            <pc:sldMk cId="1633192161" sldId="439"/>
            <ac:spMk id="4" creationId="{B2438D3A-AEF2-066A-522B-F5F3FC7C9FAE}"/>
          </ac:spMkLst>
        </pc:spChg>
        <pc:spChg chg="mod">
          <ac:chgData name="Cai, Tony L" userId="8a6f7725-9766-4029-8478-566d23e131b5" providerId="ADAL" clId="{6C16E62F-6863-1547-9841-A263CF36B1B0}" dt="2022-07-29T15:30:05.504" v="41"/>
          <ac:spMkLst>
            <pc:docMk/>
            <pc:sldMk cId="1633192161" sldId="439"/>
            <ac:spMk id="5" creationId="{31ECED15-345B-D45A-B803-E558E2C0426D}"/>
          </ac:spMkLst>
        </pc:spChg>
        <pc:spChg chg="mod">
          <ac:chgData name="Cai, Tony L" userId="8a6f7725-9766-4029-8478-566d23e131b5" providerId="ADAL" clId="{6C16E62F-6863-1547-9841-A263CF36B1B0}" dt="2022-07-29T15:30:05.504" v="41"/>
          <ac:spMkLst>
            <pc:docMk/>
            <pc:sldMk cId="1633192161" sldId="439"/>
            <ac:spMk id="6" creationId="{5274DB06-402C-EFF5-48EF-45AD26DE8971}"/>
          </ac:spMkLst>
        </pc:spChg>
        <pc:spChg chg="mod">
          <ac:chgData name="Cai, Tony L" userId="8a6f7725-9766-4029-8478-566d23e131b5" providerId="ADAL" clId="{6C16E62F-6863-1547-9841-A263CF36B1B0}" dt="2022-07-29T15:30:05.504" v="41"/>
          <ac:spMkLst>
            <pc:docMk/>
            <pc:sldMk cId="1633192161" sldId="439"/>
            <ac:spMk id="7" creationId="{EC0937EA-BEBC-1955-7BF7-84390F39FB3F}"/>
          </ac:spMkLst>
        </pc:spChg>
        <pc:spChg chg="mod">
          <ac:chgData name="Cai, Tony L" userId="8a6f7725-9766-4029-8478-566d23e131b5" providerId="ADAL" clId="{6C16E62F-6863-1547-9841-A263CF36B1B0}" dt="2022-07-29T15:30:05.504" v="41"/>
          <ac:spMkLst>
            <pc:docMk/>
            <pc:sldMk cId="1633192161" sldId="439"/>
            <ac:spMk id="9" creationId="{7663CA23-6B05-3D81-253E-938E9937F9E7}"/>
          </ac:spMkLst>
        </pc:spChg>
        <pc:spChg chg="mod">
          <ac:chgData name="Cai, Tony L" userId="8a6f7725-9766-4029-8478-566d23e131b5" providerId="ADAL" clId="{6C16E62F-6863-1547-9841-A263CF36B1B0}" dt="2022-07-29T15:30:05.504" v="41"/>
          <ac:spMkLst>
            <pc:docMk/>
            <pc:sldMk cId="1633192161" sldId="439"/>
            <ac:spMk id="11" creationId="{44113569-326E-3895-9F4F-AEE9BC0694D3}"/>
          </ac:spMkLst>
        </pc:spChg>
        <pc:spChg chg="mod">
          <ac:chgData name="Cai, Tony L" userId="8a6f7725-9766-4029-8478-566d23e131b5" providerId="ADAL" clId="{6C16E62F-6863-1547-9841-A263CF36B1B0}" dt="2022-07-29T15:30:05.504" v="41"/>
          <ac:spMkLst>
            <pc:docMk/>
            <pc:sldMk cId="1633192161" sldId="439"/>
            <ac:spMk id="13" creationId="{DBB16C21-CCCB-0AE6-98AE-A01A00E4B4F4}"/>
          </ac:spMkLst>
        </pc:spChg>
        <pc:spChg chg="mod">
          <ac:chgData name="Cai, Tony L" userId="8a6f7725-9766-4029-8478-566d23e131b5" providerId="ADAL" clId="{6C16E62F-6863-1547-9841-A263CF36B1B0}" dt="2022-07-29T15:30:23.205" v="44"/>
          <ac:spMkLst>
            <pc:docMk/>
            <pc:sldMk cId="1633192161" sldId="439"/>
            <ac:spMk id="18" creationId="{A2F16C6D-6DC6-6B49-6EAD-92EDA698F0F0}"/>
          </ac:spMkLst>
        </pc:spChg>
        <pc:spChg chg="mod">
          <ac:chgData name="Cai, Tony L" userId="8a6f7725-9766-4029-8478-566d23e131b5" providerId="ADAL" clId="{6C16E62F-6863-1547-9841-A263CF36B1B0}" dt="2022-07-29T15:30:23.205" v="44"/>
          <ac:spMkLst>
            <pc:docMk/>
            <pc:sldMk cId="1633192161" sldId="439"/>
            <ac:spMk id="26" creationId="{14C5DA93-B6D2-7CEB-69BE-EB83BE9C7E7A}"/>
          </ac:spMkLst>
        </pc:spChg>
        <pc:spChg chg="mod">
          <ac:chgData name="Cai, Tony L" userId="8a6f7725-9766-4029-8478-566d23e131b5" providerId="ADAL" clId="{6C16E62F-6863-1547-9841-A263CF36B1B0}" dt="2022-07-29T15:30:23.205" v="44"/>
          <ac:spMkLst>
            <pc:docMk/>
            <pc:sldMk cId="1633192161" sldId="439"/>
            <ac:spMk id="27" creationId="{0FC93466-50C4-CCC0-0F51-FF13045180FA}"/>
          </ac:spMkLst>
        </pc:spChg>
        <pc:spChg chg="mod">
          <ac:chgData name="Cai, Tony L" userId="8a6f7725-9766-4029-8478-566d23e131b5" providerId="ADAL" clId="{6C16E62F-6863-1547-9841-A263CF36B1B0}" dt="2022-07-29T15:30:23.205" v="44"/>
          <ac:spMkLst>
            <pc:docMk/>
            <pc:sldMk cId="1633192161" sldId="439"/>
            <ac:spMk id="28" creationId="{A966BF8D-B24B-1174-07ED-8465AFCFF060}"/>
          </ac:spMkLst>
        </pc:spChg>
        <pc:spChg chg="mod">
          <ac:chgData name="Cai, Tony L" userId="8a6f7725-9766-4029-8478-566d23e131b5" providerId="ADAL" clId="{6C16E62F-6863-1547-9841-A263CF36B1B0}" dt="2022-07-29T15:30:23.205" v="44"/>
          <ac:spMkLst>
            <pc:docMk/>
            <pc:sldMk cId="1633192161" sldId="439"/>
            <ac:spMk id="29" creationId="{EBF5158A-4F64-F296-102F-9D393E2E6828}"/>
          </ac:spMkLst>
        </pc:spChg>
        <pc:spChg chg="mod">
          <ac:chgData name="Cai, Tony L" userId="8a6f7725-9766-4029-8478-566d23e131b5" providerId="ADAL" clId="{6C16E62F-6863-1547-9841-A263CF36B1B0}" dt="2022-07-29T15:30:23.205" v="44"/>
          <ac:spMkLst>
            <pc:docMk/>
            <pc:sldMk cId="1633192161" sldId="439"/>
            <ac:spMk id="30" creationId="{3912A306-B0D8-1C04-ACE5-86188318038D}"/>
          </ac:spMkLst>
        </pc:spChg>
        <pc:spChg chg="mod">
          <ac:chgData name="Cai, Tony L" userId="8a6f7725-9766-4029-8478-566d23e131b5" providerId="ADAL" clId="{6C16E62F-6863-1547-9841-A263CF36B1B0}" dt="2022-07-29T15:30:23.205" v="44"/>
          <ac:spMkLst>
            <pc:docMk/>
            <pc:sldMk cId="1633192161" sldId="439"/>
            <ac:spMk id="31" creationId="{372A91EE-EE95-43D2-B837-B609C2382CAE}"/>
          </ac:spMkLst>
        </pc:spChg>
        <pc:grpChg chg="add del mod">
          <ac:chgData name="Cai, Tony L" userId="8a6f7725-9766-4029-8478-566d23e131b5" providerId="ADAL" clId="{6C16E62F-6863-1547-9841-A263CF36B1B0}" dt="2022-07-29T15:30:12.883" v="42"/>
          <ac:grpSpMkLst>
            <pc:docMk/>
            <pc:sldMk cId="1633192161" sldId="439"/>
            <ac:grpSpMk id="2" creationId="{CF723EAB-0674-5E80-B24C-DC3DA807C87D}"/>
          </ac:grpSpMkLst>
        </pc:grpChg>
        <pc:grpChg chg="add mod">
          <ac:chgData name="Cai, Tony L" userId="8a6f7725-9766-4029-8478-566d23e131b5" providerId="ADAL" clId="{6C16E62F-6863-1547-9841-A263CF36B1B0}" dt="2022-07-29T15:30:34.133" v="45" actId="1076"/>
          <ac:grpSpMkLst>
            <pc:docMk/>
            <pc:sldMk cId="1633192161" sldId="439"/>
            <ac:grpSpMk id="14" creationId="{2B2054A6-E37F-A633-B402-EF7067C171A5}"/>
          </ac:grpSpMkLst>
        </pc:grpChg>
        <pc:grpChg chg="mod">
          <ac:chgData name="Cai, Tony L" userId="8a6f7725-9766-4029-8478-566d23e131b5" providerId="ADAL" clId="{6C16E62F-6863-1547-9841-A263CF36B1B0}" dt="2022-07-29T15:31:24.931" v="52" actId="1076"/>
          <ac:grpSpMkLst>
            <pc:docMk/>
            <pc:sldMk cId="1633192161" sldId="439"/>
            <ac:grpSpMk id="23" creationId="{2FB4A7EE-D0ED-DD1E-7895-8572E0E4EBB9}"/>
          </ac:grpSpMkLst>
        </pc:grpChg>
        <pc:grpChg chg="mod">
          <ac:chgData name="Cai, Tony L" userId="8a6f7725-9766-4029-8478-566d23e131b5" providerId="ADAL" clId="{6C16E62F-6863-1547-9841-A263CF36B1B0}" dt="2022-07-29T15:31:24.931" v="52" actId="1076"/>
          <ac:grpSpMkLst>
            <pc:docMk/>
            <pc:sldMk cId="1633192161" sldId="439"/>
            <ac:grpSpMk id="24" creationId="{DE5EFA18-9D10-A43F-B068-F4BD77E2F31E}"/>
          </ac:grpSpMkLst>
        </pc:grpChg>
        <pc:grpChg chg="mod">
          <ac:chgData name="Cai, Tony L" userId="8a6f7725-9766-4029-8478-566d23e131b5" providerId="ADAL" clId="{6C16E62F-6863-1547-9841-A263CF36B1B0}" dt="2022-07-29T15:31:24.931" v="52" actId="1076"/>
          <ac:grpSpMkLst>
            <pc:docMk/>
            <pc:sldMk cId="1633192161" sldId="439"/>
            <ac:grpSpMk id="25" creationId="{C040387A-B6FF-C1A3-1404-51D5343A41D5}"/>
          </ac:grpSpMkLst>
        </pc:grpChg>
        <pc:cxnChg chg="mod">
          <ac:chgData name="Cai, Tony L" userId="8a6f7725-9766-4029-8478-566d23e131b5" providerId="ADAL" clId="{6C16E62F-6863-1547-9841-A263CF36B1B0}" dt="2022-07-29T15:31:24.931" v="52" actId="1076"/>
          <ac:cxnSpMkLst>
            <pc:docMk/>
            <pc:sldMk cId="1633192161" sldId="439"/>
            <ac:cxnSpMk id="16" creationId="{14E95625-F528-4963-D901-5D67BAC7F82E}"/>
          </ac:cxnSpMkLst>
        </pc:cxnChg>
        <pc:cxnChg chg="mod">
          <ac:chgData name="Cai, Tony L" userId="8a6f7725-9766-4029-8478-566d23e131b5" providerId="ADAL" clId="{6C16E62F-6863-1547-9841-A263CF36B1B0}" dt="2022-07-29T15:31:24.931" v="52" actId="1076"/>
          <ac:cxnSpMkLst>
            <pc:docMk/>
            <pc:sldMk cId="1633192161" sldId="439"/>
            <ac:cxnSpMk id="19" creationId="{8C80C792-4AAC-5F82-1D2F-5DAD970CBCE5}"/>
          </ac:cxnSpMkLst>
        </pc:cxnChg>
      </pc:sldChg>
      <pc:sldChg chg="del">
        <pc:chgData name="Cai, Tony L" userId="8a6f7725-9766-4029-8478-566d23e131b5" providerId="ADAL" clId="{6C16E62F-6863-1547-9841-A263CF36B1B0}" dt="2022-07-29T15:28:45.137" v="32" actId="2696"/>
        <pc:sldMkLst>
          <pc:docMk/>
          <pc:sldMk cId="2802411526" sldId="442"/>
        </pc:sldMkLst>
      </pc:sldChg>
      <pc:sldChg chg="modSp mod">
        <pc:chgData name="Cai, Tony L" userId="8a6f7725-9766-4029-8478-566d23e131b5" providerId="ADAL" clId="{6C16E62F-6863-1547-9841-A263CF36B1B0}" dt="2022-07-29T15:35:28.472" v="60" actId="255"/>
        <pc:sldMkLst>
          <pc:docMk/>
          <pc:sldMk cId="3768317447" sldId="444"/>
        </pc:sldMkLst>
        <pc:spChg chg="mod">
          <ac:chgData name="Cai, Tony L" userId="8a6f7725-9766-4029-8478-566d23e131b5" providerId="ADAL" clId="{6C16E62F-6863-1547-9841-A263CF36B1B0}" dt="2022-07-29T15:35:28.472" v="60" actId="255"/>
          <ac:spMkLst>
            <pc:docMk/>
            <pc:sldMk cId="3768317447" sldId="444"/>
            <ac:spMk id="3" creationId="{0058ACCA-3B5E-39D4-3259-C5466B0D12CA}"/>
          </ac:spMkLst>
        </pc:spChg>
      </pc:sldChg>
      <pc:sldChg chg="modSp mod">
        <pc:chgData name="Cai, Tony L" userId="8a6f7725-9766-4029-8478-566d23e131b5" providerId="ADAL" clId="{6C16E62F-6863-1547-9841-A263CF36B1B0}" dt="2022-07-29T15:35:49.172" v="63" actId="255"/>
        <pc:sldMkLst>
          <pc:docMk/>
          <pc:sldMk cId="2473508731" sldId="446"/>
        </pc:sldMkLst>
        <pc:spChg chg="mod">
          <ac:chgData name="Cai, Tony L" userId="8a6f7725-9766-4029-8478-566d23e131b5" providerId="ADAL" clId="{6C16E62F-6863-1547-9841-A263CF36B1B0}" dt="2022-07-29T15:35:49.172" v="63" actId="255"/>
          <ac:spMkLst>
            <pc:docMk/>
            <pc:sldMk cId="2473508731" sldId="446"/>
            <ac:spMk id="3" creationId="{3AE5E6B9-FA23-1E46-8B67-85AAF78738F9}"/>
          </ac:spMkLst>
        </pc:spChg>
      </pc:sldChg>
      <pc:sldChg chg="add del">
        <pc:chgData name="Cai, Tony L" userId="8a6f7725-9766-4029-8478-566d23e131b5" providerId="ADAL" clId="{6C16E62F-6863-1547-9841-A263CF36B1B0}" dt="2022-07-29T15:26:01.348" v="28"/>
        <pc:sldMkLst>
          <pc:docMk/>
          <pc:sldMk cId="1088995291" sldId="449"/>
        </pc:sldMkLst>
      </pc:sldChg>
      <pc:sldChg chg="modNotesTx">
        <pc:chgData name="Cai, Tony L" userId="8a6f7725-9766-4029-8478-566d23e131b5" providerId="ADAL" clId="{6C16E62F-6863-1547-9841-A263CF36B1B0}" dt="2022-08-10T12:59:16.077" v="1200" actId="20577"/>
        <pc:sldMkLst>
          <pc:docMk/>
          <pc:sldMk cId="2361446503" sldId="449"/>
        </pc:sldMkLst>
      </pc:sldChg>
      <pc:sldChg chg="modSp mod modNotesTx">
        <pc:chgData name="Cai, Tony L" userId="8a6f7725-9766-4029-8478-566d23e131b5" providerId="ADAL" clId="{6C16E62F-6863-1547-9841-A263CF36B1B0}" dt="2022-08-02T17:40:44.787" v="583" actId="20577"/>
        <pc:sldMkLst>
          <pc:docMk/>
          <pc:sldMk cId="3035927687" sldId="451"/>
        </pc:sldMkLst>
        <pc:spChg chg="mod">
          <ac:chgData name="Cai, Tony L" userId="8a6f7725-9766-4029-8478-566d23e131b5" providerId="ADAL" clId="{6C16E62F-6863-1547-9841-A263CF36B1B0}" dt="2022-08-02T17:40:34.060" v="564" actId="20577"/>
          <ac:spMkLst>
            <pc:docMk/>
            <pc:sldMk cId="3035927687" sldId="451"/>
            <ac:spMk id="3" creationId="{ABF847EA-99F2-AD49-A589-B5D01CB65F29}"/>
          </ac:spMkLst>
        </pc:spChg>
      </pc:sldChg>
      <pc:sldChg chg="modSp mod modNotesTx">
        <pc:chgData name="Cai, Tony L" userId="8a6f7725-9766-4029-8478-566d23e131b5" providerId="ADAL" clId="{6C16E62F-6863-1547-9841-A263CF36B1B0}" dt="2022-08-02T17:40:41.876" v="578" actId="20577"/>
        <pc:sldMkLst>
          <pc:docMk/>
          <pc:sldMk cId="1370868221" sldId="452"/>
        </pc:sldMkLst>
        <pc:spChg chg="mod">
          <ac:chgData name="Cai, Tony L" userId="8a6f7725-9766-4029-8478-566d23e131b5" providerId="ADAL" clId="{6C16E62F-6863-1547-9841-A263CF36B1B0}" dt="2022-08-02T17:40:40.195" v="573" actId="20577"/>
          <ac:spMkLst>
            <pc:docMk/>
            <pc:sldMk cId="1370868221" sldId="452"/>
            <ac:spMk id="3" creationId="{ABF847EA-99F2-AD49-A589-B5D01CB65F29}"/>
          </ac:spMkLst>
        </pc:spChg>
      </pc:sldChg>
    </pc:docChg>
  </pc:docChgLst>
  <pc:docChgLst>
    <pc:chgData name="Cai, Tony L" userId="8a6f7725-9766-4029-8478-566d23e131b5" providerId="ADAL" clId="{A3B40D07-0F9B-F247-B8BF-49C94AAC47AF}"/>
    <pc:docChg chg="undo custSel addSld delSld modSld sldOrd">
      <pc:chgData name="Cai, Tony L" userId="8a6f7725-9766-4029-8478-566d23e131b5" providerId="ADAL" clId="{A3B40D07-0F9B-F247-B8BF-49C94AAC47AF}" dt="2022-07-20T21:37:29.534" v="1068" actId="20577"/>
      <pc:docMkLst>
        <pc:docMk/>
      </pc:docMkLst>
      <pc:sldChg chg="modSp mod">
        <pc:chgData name="Cai, Tony L" userId="8a6f7725-9766-4029-8478-566d23e131b5" providerId="ADAL" clId="{A3B40D07-0F9B-F247-B8BF-49C94AAC47AF}" dt="2022-07-19T21:04:27.625" v="905" actId="20577"/>
        <pc:sldMkLst>
          <pc:docMk/>
          <pc:sldMk cId="3195215905" sldId="415"/>
        </pc:sldMkLst>
        <pc:spChg chg="mod">
          <ac:chgData name="Cai, Tony L" userId="8a6f7725-9766-4029-8478-566d23e131b5" providerId="ADAL" clId="{A3B40D07-0F9B-F247-B8BF-49C94AAC47AF}" dt="2022-07-19T21:04:27.625" v="905" actId="20577"/>
          <ac:spMkLst>
            <pc:docMk/>
            <pc:sldMk cId="3195215905" sldId="415"/>
            <ac:spMk id="3" creationId="{0ECB1609-C8DC-3F60-88F7-606A98A89660}"/>
          </ac:spMkLst>
        </pc:spChg>
      </pc:sldChg>
      <pc:sldChg chg="addSp delSp modSp mod modNotesTx">
        <pc:chgData name="Cai, Tony L" userId="8a6f7725-9766-4029-8478-566d23e131b5" providerId="ADAL" clId="{A3B40D07-0F9B-F247-B8BF-49C94AAC47AF}" dt="2022-07-19T20:05:27.671" v="882" actId="20577"/>
        <pc:sldMkLst>
          <pc:docMk/>
          <pc:sldMk cId="194590129" sldId="434"/>
        </pc:sldMkLst>
        <pc:spChg chg="add del mod">
          <ac:chgData name="Cai, Tony L" userId="8a6f7725-9766-4029-8478-566d23e131b5" providerId="ADAL" clId="{A3B40D07-0F9B-F247-B8BF-49C94AAC47AF}" dt="2022-07-18T15:34:52.356" v="3"/>
          <ac:spMkLst>
            <pc:docMk/>
            <pc:sldMk cId="194590129" sldId="434"/>
            <ac:spMk id="2" creationId="{AF7F4D18-8DF4-9214-569D-3A5A2AD134D4}"/>
          </ac:spMkLst>
        </pc:spChg>
        <pc:spChg chg="add mod">
          <ac:chgData name="Cai, Tony L" userId="8a6f7725-9766-4029-8478-566d23e131b5" providerId="ADAL" clId="{A3B40D07-0F9B-F247-B8BF-49C94AAC47AF}" dt="2022-07-19T18:40:41.922" v="430" actId="20577"/>
          <ac:spMkLst>
            <pc:docMk/>
            <pc:sldMk cId="194590129" sldId="434"/>
            <ac:spMk id="4" creationId="{763AAB92-74F1-AC26-7F1D-93A02241B737}"/>
          </ac:spMkLst>
        </pc:spChg>
      </pc:sldChg>
      <pc:sldChg chg="modSp mod modNotesTx">
        <pc:chgData name="Cai, Tony L" userId="8a6f7725-9766-4029-8478-566d23e131b5" providerId="ADAL" clId="{A3B40D07-0F9B-F247-B8BF-49C94AAC47AF}" dt="2022-07-20T21:37:29.534" v="1068" actId="20577"/>
        <pc:sldMkLst>
          <pc:docMk/>
          <pc:sldMk cId="518488593" sldId="438"/>
        </pc:sldMkLst>
        <pc:spChg chg="mod">
          <ac:chgData name="Cai, Tony L" userId="8a6f7725-9766-4029-8478-566d23e131b5" providerId="ADAL" clId="{A3B40D07-0F9B-F247-B8BF-49C94AAC47AF}" dt="2022-07-19T20:04:55.468" v="850" actId="255"/>
          <ac:spMkLst>
            <pc:docMk/>
            <pc:sldMk cId="518488593" sldId="438"/>
            <ac:spMk id="3" creationId="{5D377A43-B321-B3D1-23F9-547C2BB519D2}"/>
          </ac:spMkLst>
        </pc:spChg>
        <pc:spChg chg="mod">
          <ac:chgData name="Cai, Tony L" userId="8a6f7725-9766-4029-8478-566d23e131b5" providerId="ADAL" clId="{A3B40D07-0F9B-F247-B8BF-49C94AAC47AF}" dt="2022-07-19T20:05:08.979" v="853" actId="1076"/>
          <ac:spMkLst>
            <pc:docMk/>
            <pc:sldMk cId="518488593" sldId="438"/>
            <ac:spMk id="7" creationId="{9F6FB846-4151-6941-90E8-D1953CCEF677}"/>
          </ac:spMkLst>
        </pc:spChg>
        <pc:picChg chg="mod">
          <ac:chgData name="Cai, Tony L" userId="8a6f7725-9766-4029-8478-566d23e131b5" providerId="ADAL" clId="{A3B40D07-0F9B-F247-B8BF-49C94AAC47AF}" dt="2022-07-19T20:02:49.672" v="800" actId="1076"/>
          <ac:picMkLst>
            <pc:docMk/>
            <pc:sldMk cId="518488593" sldId="438"/>
            <ac:picMk id="4" creationId="{FF53D662-28FE-7847-9F00-FD372F0F9A09}"/>
          </ac:picMkLst>
        </pc:picChg>
      </pc:sldChg>
      <pc:sldChg chg="modNotesTx">
        <pc:chgData name="Cai, Tony L" userId="8a6f7725-9766-4029-8478-566d23e131b5" providerId="ADAL" clId="{A3B40D07-0F9B-F247-B8BF-49C94AAC47AF}" dt="2022-07-20T14:43:19.403" v="907" actId="20577"/>
        <pc:sldMkLst>
          <pc:docMk/>
          <pc:sldMk cId="1633192161" sldId="439"/>
        </pc:sldMkLst>
      </pc:sldChg>
      <pc:sldChg chg="modSp mod modNotesTx">
        <pc:chgData name="Cai, Tony L" userId="8a6f7725-9766-4029-8478-566d23e131b5" providerId="ADAL" clId="{A3B40D07-0F9B-F247-B8BF-49C94AAC47AF}" dt="2022-07-19T20:03:35.272" v="846" actId="20577"/>
        <pc:sldMkLst>
          <pc:docMk/>
          <pc:sldMk cId="1792690949" sldId="440"/>
        </pc:sldMkLst>
        <pc:spChg chg="mod">
          <ac:chgData name="Cai, Tony L" userId="8a6f7725-9766-4029-8478-566d23e131b5" providerId="ADAL" clId="{A3B40D07-0F9B-F247-B8BF-49C94AAC47AF}" dt="2022-07-19T20:03:35.272" v="846" actId="20577"/>
          <ac:spMkLst>
            <pc:docMk/>
            <pc:sldMk cId="1792690949" sldId="440"/>
            <ac:spMk id="24" creationId="{5B39EAFB-A83E-CAC9-9886-15109375CA7B}"/>
          </ac:spMkLst>
        </pc:spChg>
        <pc:spChg chg="mod">
          <ac:chgData name="Cai, Tony L" userId="8a6f7725-9766-4029-8478-566d23e131b5" providerId="ADAL" clId="{A3B40D07-0F9B-F247-B8BF-49C94AAC47AF}" dt="2022-07-19T19:20:47.737" v="432" actId="313"/>
          <ac:spMkLst>
            <pc:docMk/>
            <pc:sldMk cId="1792690949" sldId="440"/>
            <ac:spMk id="29" creationId="{127F33AC-48E4-3143-BE1C-6BF4B630D42A}"/>
          </ac:spMkLst>
        </pc:spChg>
      </pc:sldChg>
      <pc:sldChg chg="modSp mod">
        <pc:chgData name="Cai, Tony L" userId="8a6f7725-9766-4029-8478-566d23e131b5" providerId="ADAL" clId="{A3B40D07-0F9B-F247-B8BF-49C94AAC47AF}" dt="2022-07-19T20:04:50.278" v="849" actId="255"/>
        <pc:sldMkLst>
          <pc:docMk/>
          <pc:sldMk cId="2802411526" sldId="442"/>
        </pc:sldMkLst>
        <pc:spChg chg="mod">
          <ac:chgData name="Cai, Tony L" userId="8a6f7725-9766-4029-8478-566d23e131b5" providerId="ADAL" clId="{A3B40D07-0F9B-F247-B8BF-49C94AAC47AF}" dt="2022-07-19T18:38:39.323" v="231" actId="20577"/>
          <ac:spMkLst>
            <pc:docMk/>
            <pc:sldMk cId="2802411526" sldId="442"/>
            <ac:spMk id="2" creationId="{3D84098D-F1B1-6D76-425E-32E4821C4333}"/>
          </ac:spMkLst>
        </pc:spChg>
        <pc:spChg chg="mod">
          <ac:chgData name="Cai, Tony L" userId="8a6f7725-9766-4029-8478-566d23e131b5" providerId="ADAL" clId="{A3B40D07-0F9B-F247-B8BF-49C94AAC47AF}" dt="2022-07-19T20:04:50.278" v="849" actId="255"/>
          <ac:spMkLst>
            <pc:docMk/>
            <pc:sldMk cId="2802411526" sldId="442"/>
            <ac:spMk id="3" creationId="{F4A9D49F-C326-1C00-66D0-7E544486EFB1}"/>
          </ac:spMkLst>
        </pc:spChg>
      </pc:sldChg>
      <pc:sldChg chg="addSp delSp modSp new del mod">
        <pc:chgData name="Cai, Tony L" userId="8a6f7725-9766-4029-8478-566d23e131b5" providerId="ADAL" clId="{A3B40D07-0F9B-F247-B8BF-49C94AAC47AF}" dt="2022-07-19T20:35:56.692" v="892" actId="2696"/>
        <pc:sldMkLst>
          <pc:docMk/>
          <pc:sldMk cId="3811609830" sldId="445"/>
        </pc:sldMkLst>
        <pc:spChg chg="add del mod">
          <ac:chgData name="Cai, Tony L" userId="8a6f7725-9766-4029-8478-566d23e131b5" providerId="ADAL" clId="{A3B40D07-0F9B-F247-B8BF-49C94AAC47AF}" dt="2022-07-18T18:54:02.941" v="19"/>
          <ac:spMkLst>
            <pc:docMk/>
            <pc:sldMk cId="3811609830" sldId="445"/>
            <ac:spMk id="2" creationId="{59DE7082-BAA3-DD51-9C6E-33B0283421C1}"/>
          </ac:spMkLst>
        </pc:spChg>
        <pc:spChg chg="add mod">
          <ac:chgData name="Cai, Tony L" userId="8a6f7725-9766-4029-8478-566d23e131b5" providerId="ADAL" clId="{A3B40D07-0F9B-F247-B8BF-49C94AAC47AF}" dt="2022-07-18T18:55:55.375" v="195" actId="20577"/>
          <ac:spMkLst>
            <pc:docMk/>
            <pc:sldMk cId="3811609830" sldId="445"/>
            <ac:spMk id="3" creationId="{FC092EE6-BCEF-9B36-AD18-E6053FD6E1D4}"/>
          </ac:spMkLst>
        </pc:spChg>
      </pc:sldChg>
      <pc:sldChg chg="addSp delSp modSp mod ord">
        <pc:chgData name="Cai, Tony L" userId="8a6f7725-9766-4029-8478-566d23e131b5" providerId="ADAL" clId="{A3B40D07-0F9B-F247-B8BF-49C94AAC47AF}" dt="2022-07-19T20:16:54.410" v="891" actId="1076"/>
        <pc:sldMkLst>
          <pc:docMk/>
          <pc:sldMk cId="3576030701" sldId="448"/>
        </pc:sldMkLst>
        <pc:spChg chg="del mod">
          <ac:chgData name="Cai, Tony L" userId="8a6f7725-9766-4029-8478-566d23e131b5" providerId="ADAL" clId="{A3B40D07-0F9B-F247-B8BF-49C94AAC47AF}" dt="2022-07-19T19:46:23.299" v="436" actId="478"/>
          <ac:spMkLst>
            <pc:docMk/>
            <pc:sldMk cId="3576030701" sldId="448"/>
            <ac:spMk id="2" creationId="{D8BFF0DB-E2D3-CE0E-F78A-5FADB95B73C3}"/>
          </ac:spMkLst>
        </pc:spChg>
        <pc:spChg chg="del mod">
          <ac:chgData name="Cai, Tony L" userId="8a6f7725-9766-4029-8478-566d23e131b5" providerId="ADAL" clId="{A3B40D07-0F9B-F247-B8BF-49C94AAC47AF}" dt="2022-07-19T20:16:07.652" v="883" actId="478"/>
          <ac:spMkLst>
            <pc:docMk/>
            <pc:sldMk cId="3576030701" sldId="448"/>
            <ac:spMk id="3" creationId="{7E1678E4-FBD4-1035-E45B-FBE3D7333CE4}"/>
          </ac:spMkLst>
        </pc:spChg>
        <pc:spChg chg="add del mod">
          <ac:chgData name="Cai, Tony L" userId="8a6f7725-9766-4029-8478-566d23e131b5" providerId="ADAL" clId="{A3B40D07-0F9B-F247-B8BF-49C94AAC47AF}" dt="2022-07-19T19:46:27.251" v="439"/>
          <ac:spMkLst>
            <pc:docMk/>
            <pc:sldMk cId="3576030701" sldId="448"/>
            <ac:spMk id="4" creationId="{93F2BBFB-4CF4-15A0-FCE9-5BDC3E75438C}"/>
          </ac:spMkLst>
        </pc:spChg>
        <pc:spChg chg="add del mod">
          <ac:chgData name="Cai, Tony L" userId="8a6f7725-9766-4029-8478-566d23e131b5" providerId="ADAL" clId="{A3B40D07-0F9B-F247-B8BF-49C94AAC47AF}" dt="2022-07-19T19:46:39.597" v="442"/>
          <ac:spMkLst>
            <pc:docMk/>
            <pc:sldMk cId="3576030701" sldId="448"/>
            <ac:spMk id="5" creationId="{B096041F-8E39-C956-1E25-9AD5948DE07A}"/>
          </ac:spMkLst>
        </pc:spChg>
        <pc:spChg chg="add del mod">
          <ac:chgData name="Cai, Tony L" userId="8a6f7725-9766-4029-8478-566d23e131b5" providerId="ADAL" clId="{A3B40D07-0F9B-F247-B8BF-49C94AAC47AF}" dt="2022-07-19T20:16:23.007" v="887" actId="478"/>
          <ac:spMkLst>
            <pc:docMk/>
            <pc:sldMk cId="3576030701" sldId="448"/>
            <ac:spMk id="5" creationId="{C968660F-3CD8-011E-C736-2E0618592F29}"/>
          </ac:spMkLst>
        </pc:spChg>
        <pc:picChg chg="mod">
          <ac:chgData name="Cai, Tony L" userId="8a6f7725-9766-4029-8478-566d23e131b5" providerId="ADAL" clId="{A3B40D07-0F9B-F247-B8BF-49C94AAC47AF}" dt="2022-07-19T20:16:54.410" v="891" actId="1076"/>
          <ac:picMkLst>
            <pc:docMk/>
            <pc:sldMk cId="3576030701" sldId="448"/>
            <ac:picMk id="2" creationId="{5D51E8FC-2072-40EA-7413-4663B895EFFD}"/>
          </ac:picMkLst>
        </pc:picChg>
      </pc:sldChg>
    </pc:docChg>
  </pc:docChgLst>
  <pc:docChgLst>
    <pc:chgData name="Mason Schmidt" userId="702fc88d-7260-48d8-b8e6-172fbf27714f" providerId="ADAL" clId="{B1BB0033-4348-854A-BA76-B41520014000}"/>
    <pc:docChg chg="undo custSel addSld delSld modSld sldOrd">
      <pc:chgData name="Mason Schmidt" userId="702fc88d-7260-48d8-b8e6-172fbf27714f" providerId="ADAL" clId="{B1BB0033-4348-854A-BA76-B41520014000}" dt="2022-08-04T15:39:24.320" v="792" actId="20577"/>
      <pc:docMkLst>
        <pc:docMk/>
      </pc:docMkLst>
      <pc:sldChg chg="modSp">
        <pc:chgData name="Mason Schmidt" userId="702fc88d-7260-48d8-b8e6-172fbf27714f" providerId="ADAL" clId="{B1BB0033-4348-854A-BA76-B41520014000}" dt="2022-07-29T17:00:10.468" v="47"/>
        <pc:sldMkLst>
          <pc:docMk/>
          <pc:sldMk cId="3195215905" sldId="415"/>
        </pc:sldMkLst>
        <pc:spChg chg="mod">
          <ac:chgData name="Mason Schmidt" userId="702fc88d-7260-48d8-b8e6-172fbf27714f" providerId="ADAL" clId="{B1BB0033-4348-854A-BA76-B41520014000}" dt="2022-07-29T17:00:10.468" v="47"/>
          <ac:spMkLst>
            <pc:docMk/>
            <pc:sldMk cId="3195215905" sldId="415"/>
            <ac:spMk id="3" creationId="{0ECB1609-C8DC-3F60-88F7-606A98A89660}"/>
          </ac:spMkLst>
        </pc:spChg>
      </pc:sldChg>
      <pc:sldChg chg="modNotesTx">
        <pc:chgData name="Mason Schmidt" userId="702fc88d-7260-48d8-b8e6-172fbf27714f" providerId="ADAL" clId="{B1BB0033-4348-854A-BA76-B41520014000}" dt="2022-08-04T15:39:24.320" v="792" actId="20577"/>
        <pc:sldMkLst>
          <pc:docMk/>
          <pc:sldMk cId="2199691518" sldId="437"/>
        </pc:sldMkLst>
      </pc:sldChg>
      <pc:sldChg chg="modSp mod">
        <pc:chgData name="Mason Schmidt" userId="702fc88d-7260-48d8-b8e6-172fbf27714f" providerId="ADAL" clId="{B1BB0033-4348-854A-BA76-B41520014000}" dt="2022-07-29T16:17:40.742" v="37" actId="1076"/>
        <pc:sldMkLst>
          <pc:docMk/>
          <pc:sldMk cId="1092375013" sldId="447"/>
        </pc:sldMkLst>
        <pc:picChg chg="mod">
          <ac:chgData name="Mason Schmidt" userId="702fc88d-7260-48d8-b8e6-172fbf27714f" providerId="ADAL" clId="{B1BB0033-4348-854A-BA76-B41520014000}" dt="2022-07-29T16:17:40.742" v="37" actId="1076"/>
          <ac:picMkLst>
            <pc:docMk/>
            <pc:sldMk cId="1092375013" sldId="447"/>
            <ac:picMk id="13" creationId="{4E3BE715-DB81-6F4B-835B-8FB33769944C}"/>
          </ac:picMkLst>
        </pc:picChg>
      </pc:sldChg>
      <pc:sldChg chg="add ord">
        <pc:chgData name="Mason Schmidt" userId="702fc88d-7260-48d8-b8e6-172fbf27714f" providerId="ADAL" clId="{B1BB0033-4348-854A-BA76-B41520014000}" dt="2022-08-02T18:09:24.998" v="788" actId="20578"/>
        <pc:sldMkLst>
          <pc:docMk/>
          <pc:sldMk cId="3576030701" sldId="448"/>
        </pc:sldMkLst>
      </pc:sldChg>
      <pc:sldChg chg="addSp delSp modSp new mod modNotesTx">
        <pc:chgData name="Mason Schmidt" userId="702fc88d-7260-48d8-b8e6-172fbf27714f" providerId="ADAL" clId="{B1BB0033-4348-854A-BA76-B41520014000}" dt="2022-08-01T14:30:09.726" v="785" actId="20577"/>
        <pc:sldMkLst>
          <pc:docMk/>
          <pc:sldMk cId="1218628236" sldId="450"/>
        </pc:sldMkLst>
        <pc:spChg chg="del mod">
          <ac:chgData name="Mason Schmidt" userId="702fc88d-7260-48d8-b8e6-172fbf27714f" providerId="ADAL" clId="{B1BB0033-4348-854A-BA76-B41520014000}" dt="2022-07-29T16:08:51.647" v="18" actId="21"/>
          <ac:spMkLst>
            <pc:docMk/>
            <pc:sldMk cId="1218628236" sldId="450"/>
            <ac:spMk id="2" creationId="{D69902A3-531B-6648-8837-D2DE162445FA}"/>
          </ac:spMkLst>
        </pc:spChg>
        <pc:spChg chg="mod">
          <ac:chgData name="Mason Schmidt" userId="702fc88d-7260-48d8-b8e6-172fbf27714f" providerId="ADAL" clId="{B1BB0033-4348-854A-BA76-B41520014000}" dt="2022-07-29T16:55:32.697" v="43" actId="1076"/>
          <ac:spMkLst>
            <pc:docMk/>
            <pc:sldMk cId="1218628236" sldId="450"/>
            <ac:spMk id="3" creationId="{79F91B69-25A3-8D49-B039-FF3BC06F9F0A}"/>
          </ac:spMkLst>
        </pc:spChg>
        <pc:picChg chg="add mod">
          <ac:chgData name="Mason Schmidt" userId="702fc88d-7260-48d8-b8e6-172fbf27714f" providerId="ADAL" clId="{B1BB0033-4348-854A-BA76-B41520014000}" dt="2022-07-29T16:55:43.046" v="46" actId="1076"/>
          <ac:picMkLst>
            <pc:docMk/>
            <pc:sldMk cId="1218628236" sldId="450"/>
            <ac:picMk id="5" creationId="{43DA8FB3-E81D-754F-90A4-67F286267453}"/>
          </ac:picMkLst>
        </pc:picChg>
      </pc:sldChg>
      <pc:sldChg chg="delSp modSp new mod">
        <pc:chgData name="Mason Schmidt" userId="702fc88d-7260-48d8-b8e6-172fbf27714f" providerId="ADAL" clId="{B1BB0033-4348-854A-BA76-B41520014000}" dt="2022-07-29T16:09:09.481" v="36" actId="20577"/>
        <pc:sldMkLst>
          <pc:docMk/>
          <pc:sldMk cId="3035927687" sldId="451"/>
        </pc:sldMkLst>
        <pc:spChg chg="del">
          <ac:chgData name="Mason Schmidt" userId="702fc88d-7260-48d8-b8e6-172fbf27714f" providerId="ADAL" clId="{B1BB0033-4348-854A-BA76-B41520014000}" dt="2022-07-29T16:09:04.644" v="20" actId="21"/>
          <ac:spMkLst>
            <pc:docMk/>
            <pc:sldMk cId="3035927687" sldId="451"/>
            <ac:spMk id="2" creationId="{241BBC0F-5109-1D47-8BBE-BC7771DEABE3}"/>
          </ac:spMkLst>
        </pc:spChg>
        <pc:spChg chg="mod">
          <ac:chgData name="Mason Schmidt" userId="702fc88d-7260-48d8-b8e6-172fbf27714f" providerId="ADAL" clId="{B1BB0033-4348-854A-BA76-B41520014000}" dt="2022-07-29T16:09:09.481" v="36" actId="20577"/>
          <ac:spMkLst>
            <pc:docMk/>
            <pc:sldMk cId="3035927687" sldId="451"/>
            <ac:spMk id="3" creationId="{ABF847EA-99F2-AD49-A589-B5D01CB65F29}"/>
          </ac:spMkLst>
        </pc:spChg>
      </pc:sldChg>
      <pc:sldChg chg="del">
        <pc:chgData name="Mason Schmidt" userId="702fc88d-7260-48d8-b8e6-172fbf27714f" providerId="ADAL" clId="{B1BB0033-4348-854A-BA76-B41520014000}" dt="2022-08-02T18:07:41.128" v="787" actId="2696"/>
        <pc:sldMkLst>
          <pc:docMk/>
          <pc:sldMk cId="1370868221" sldId="452"/>
        </pc:sldMkLst>
      </pc:sldChg>
    </pc:docChg>
  </pc:docChgLst>
  <pc:docChgLst>
    <pc:chgData name="Hawken, Kristen" userId="c0d177aa-bd01-4b6c-a455-95c230b6a86b" providerId="ADAL" clId="{08CF11D9-BD3B-944C-B67F-5948BEEA2EC9}"/>
    <pc:docChg chg="custSel modSld">
      <pc:chgData name="Hawken, Kristen" userId="c0d177aa-bd01-4b6c-a455-95c230b6a86b" providerId="ADAL" clId="{08CF11D9-BD3B-944C-B67F-5948BEEA2EC9}" dt="2022-08-09T20:11:16.294" v="998" actId="20577"/>
      <pc:docMkLst>
        <pc:docMk/>
      </pc:docMkLst>
      <pc:sldChg chg="modNotesTx">
        <pc:chgData name="Hawken, Kristen" userId="c0d177aa-bd01-4b6c-a455-95c230b6a86b" providerId="ADAL" clId="{08CF11D9-BD3B-944C-B67F-5948BEEA2EC9}" dt="2022-08-09T20:10:34.373" v="909" actId="20577"/>
        <pc:sldMkLst>
          <pc:docMk/>
          <pc:sldMk cId="717758273" sldId="421"/>
        </pc:sldMkLst>
      </pc:sldChg>
      <pc:sldChg chg="modNotesTx">
        <pc:chgData name="Hawken, Kristen" userId="c0d177aa-bd01-4b6c-a455-95c230b6a86b" providerId="ADAL" clId="{08CF11D9-BD3B-944C-B67F-5948BEEA2EC9}" dt="2022-08-04T15:39:20.563" v="896" actId="20577"/>
        <pc:sldMkLst>
          <pc:docMk/>
          <pc:sldMk cId="2199691518" sldId="437"/>
        </pc:sldMkLst>
      </pc:sldChg>
      <pc:sldChg chg="modNotesTx">
        <pc:chgData name="Hawken, Kristen" userId="c0d177aa-bd01-4b6c-a455-95c230b6a86b" providerId="ADAL" clId="{08CF11D9-BD3B-944C-B67F-5948BEEA2EC9}" dt="2022-08-09T20:11:16.294" v="998" actId="20577"/>
        <pc:sldMkLst>
          <pc:docMk/>
          <pc:sldMk cId="1633192161" sldId="439"/>
        </pc:sldMkLst>
      </pc:sldChg>
    </pc:docChg>
  </pc:docChgLst>
  <pc:docChgLst>
    <pc:chgData name="Hawken, Kristen" userId="S::kristen.hawken@optum.com::c0d177aa-bd01-4b6c-a455-95c230b6a86b" providerId="AD" clId="Web-{0B41E792-AF8F-D71D-2B7E-7BB5362BB9DF}"/>
    <pc:docChg chg="addSld delSld modSld">
      <pc:chgData name="Hawken, Kristen" userId="S::kristen.hawken@optum.com::c0d177aa-bd01-4b6c-a455-95c230b6a86b" providerId="AD" clId="Web-{0B41E792-AF8F-D71D-2B7E-7BB5362BB9DF}" dt="2022-07-29T16:58:13.856" v="313"/>
      <pc:docMkLst>
        <pc:docMk/>
      </pc:docMkLst>
      <pc:sldChg chg="modSp">
        <pc:chgData name="Hawken, Kristen" userId="S::kristen.hawken@optum.com::c0d177aa-bd01-4b6c-a455-95c230b6a86b" providerId="AD" clId="Web-{0B41E792-AF8F-D71D-2B7E-7BB5362BB9DF}" dt="2022-07-29T16:07:00.351" v="209" actId="20577"/>
        <pc:sldMkLst>
          <pc:docMk/>
          <pc:sldMk cId="3195215905" sldId="415"/>
        </pc:sldMkLst>
        <pc:spChg chg="mod">
          <ac:chgData name="Hawken, Kristen" userId="S::kristen.hawken@optum.com::c0d177aa-bd01-4b6c-a455-95c230b6a86b" providerId="AD" clId="Web-{0B41E792-AF8F-D71D-2B7E-7BB5362BB9DF}" dt="2022-07-29T16:07:00.351" v="209" actId="20577"/>
          <ac:spMkLst>
            <pc:docMk/>
            <pc:sldMk cId="3195215905" sldId="415"/>
            <ac:spMk id="3" creationId="{0ECB1609-C8DC-3F60-88F7-606A98A89660}"/>
          </ac:spMkLst>
        </pc:spChg>
      </pc:sldChg>
      <pc:sldChg chg="del">
        <pc:chgData name="Hawken, Kristen" userId="S::kristen.hawken@optum.com::c0d177aa-bd01-4b6c-a455-95c230b6a86b" providerId="AD" clId="Web-{0B41E792-AF8F-D71D-2B7E-7BB5362BB9DF}" dt="2022-07-29T15:31:53.470" v="0"/>
        <pc:sldMkLst>
          <pc:docMk/>
          <pc:sldMk cId="194590129" sldId="434"/>
        </pc:sldMkLst>
      </pc:sldChg>
      <pc:sldChg chg="delSp modSp modNotes">
        <pc:chgData name="Hawken, Kristen" userId="S::kristen.hawken@optum.com::c0d177aa-bd01-4b6c-a455-95c230b6a86b" providerId="AD" clId="Web-{0B41E792-AF8F-D71D-2B7E-7BB5362BB9DF}" dt="2022-07-29T15:56:14.573" v="170"/>
        <pc:sldMkLst>
          <pc:docMk/>
          <pc:sldMk cId="2199691518" sldId="437"/>
        </pc:sldMkLst>
        <pc:spChg chg="mod">
          <ac:chgData name="Hawken, Kristen" userId="S::kristen.hawken@optum.com::c0d177aa-bd01-4b6c-a455-95c230b6a86b" providerId="AD" clId="Web-{0B41E792-AF8F-D71D-2B7E-7BB5362BB9DF}" dt="2022-07-29T15:34:49.001" v="16" actId="1076"/>
          <ac:spMkLst>
            <pc:docMk/>
            <pc:sldMk cId="2199691518" sldId="437"/>
            <ac:spMk id="3" creationId="{3E666673-483A-15B4-DC94-0E11EF94137A}"/>
          </ac:spMkLst>
        </pc:spChg>
        <pc:graphicFrameChg chg="del">
          <ac:chgData name="Hawken, Kristen" userId="S::kristen.hawken@optum.com::c0d177aa-bd01-4b6c-a455-95c230b6a86b" providerId="AD" clId="Web-{0B41E792-AF8F-D71D-2B7E-7BB5362BB9DF}" dt="2022-07-29T15:33:58.439" v="1"/>
          <ac:graphicFrameMkLst>
            <pc:docMk/>
            <pc:sldMk cId="2199691518" sldId="437"/>
            <ac:graphicFrameMk id="4" creationId="{749DB900-FCCF-2C3E-BEAF-81F124875406}"/>
          </ac:graphicFrameMkLst>
        </pc:graphicFrameChg>
      </pc:sldChg>
      <pc:sldChg chg="del">
        <pc:chgData name="Hawken, Kristen" userId="S::kristen.hawken@optum.com::c0d177aa-bd01-4b6c-a455-95c230b6a86b" providerId="AD" clId="Web-{0B41E792-AF8F-D71D-2B7E-7BB5362BB9DF}" dt="2022-07-29T16:54:11.669" v="217"/>
        <pc:sldMkLst>
          <pc:docMk/>
          <pc:sldMk cId="518488593" sldId="438"/>
        </pc:sldMkLst>
      </pc:sldChg>
      <pc:sldChg chg="modNotes">
        <pc:chgData name="Hawken, Kristen" userId="S::kristen.hawken@optum.com::c0d177aa-bd01-4b6c-a455-95c230b6a86b" providerId="AD" clId="Web-{0B41E792-AF8F-D71D-2B7E-7BB5362BB9DF}" dt="2022-07-29T16:05:47.851" v="207"/>
        <pc:sldMkLst>
          <pc:docMk/>
          <pc:sldMk cId="1633192161" sldId="439"/>
        </pc:sldMkLst>
      </pc:sldChg>
      <pc:sldChg chg="del">
        <pc:chgData name="Hawken, Kristen" userId="S::kristen.hawken@optum.com::c0d177aa-bd01-4b6c-a455-95c230b6a86b" providerId="AD" clId="Web-{0B41E792-AF8F-D71D-2B7E-7BB5362BB9DF}" dt="2022-07-29T15:34:58.782" v="17"/>
        <pc:sldMkLst>
          <pc:docMk/>
          <pc:sldMk cId="1792690949" sldId="440"/>
        </pc:sldMkLst>
      </pc:sldChg>
      <pc:sldChg chg="del">
        <pc:chgData name="Hawken, Kristen" userId="S::kristen.hawken@optum.com::c0d177aa-bd01-4b6c-a455-95c230b6a86b" providerId="AD" clId="Web-{0B41E792-AF8F-D71D-2B7E-7BB5362BB9DF}" dt="2022-07-29T16:37:47.454" v="211"/>
        <pc:sldMkLst>
          <pc:docMk/>
          <pc:sldMk cId="257991504" sldId="443"/>
        </pc:sldMkLst>
      </pc:sldChg>
      <pc:sldChg chg="del">
        <pc:chgData name="Hawken, Kristen" userId="S::kristen.hawken@optum.com::c0d177aa-bd01-4b6c-a455-95c230b6a86b" providerId="AD" clId="Web-{0B41E792-AF8F-D71D-2B7E-7BB5362BB9DF}" dt="2022-07-29T16:54:21.435" v="218"/>
        <pc:sldMkLst>
          <pc:docMk/>
          <pc:sldMk cId="3768317447" sldId="444"/>
        </pc:sldMkLst>
      </pc:sldChg>
      <pc:sldChg chg="del">
        <pc:chgData name="Hawken, Kristen" userId="S::kristen.hawken@optum.com::c0d177aa-bd01-4b6c-a455-95c230b6a86b" providerId="AD" clId="Web-{0B41E792-AF8F-D71D-2B7E-7BB5362BB9DF}" dt="2022-07-29T16:55:40.747" v="281"/>
        <pc:sldMkLst>
          <pc:docMk/>
          <pc:sldMk cId="2473508731" sldId="446"/>
        </pc:sldMkLst>
      </pc:sldChg>
      <pc:sldChg chg="del">
        <pc:chgData name="Hawken, Kristen" userId="S::kristen.hawken@optum.com::c0d177aa-bd01-4b6c-a455-95c230b6a86b" providerId="AD" clId="Web-{0B41E792-AF8F-D71D-2B7E-7BB5362BB9DF}" dt="2022-07-29T16:55:27.794" v="280"/>
        <pc:sldMkLst>
          <pc:docMk/>
          <pc:sldMk cId="1092375013" sldId="447"/>
        </pc:sldMkLst>
      </pc:sldChg>
      <pc:sldChg chg="del">
        <pc:chgData name="Hawken, Kristen" userId="S::kristen.hawken@optum.com::c0d177aa-bd01-4b6c-a455-95c230b6a86b" providerId="AD" clId="Web-{0B41E792-AF8F-D71D-2B7E-7BB5362BB9DF}" dt="2022-07-29T16:37:43.251" v="210"/>
        <pc:sldMkLst>
          <pc:docMk/>
          <pc:sldMk cId="3576030701" sldId="448"/>
        </pc:sldMkLst>
      </pc:sldChg>
      <pc:sldChg chg="modSp new modNotes">
        <pc:chgData name="Hawken, Kristen" userId="S::kristen.hawken@optum.com::c0d177aa-bd01-4b6c-a455-95c230b6a86b" providerId="AD" clId="Web-{0B41E792-AF8F-D71D-2B7E-7BB5362BB9DF}" dt="2022-07-29T16:56:30.325" v="312"/>
        <pc:sldMkLst>
          <pc:docMk/>
          <pc:sldMk cId="2361446503" sldId="449"/>
        </pc:sldMkLst>
        <pc:spChg chg="mod">
          <ac:chgData name="Hawken, Kristen" userId="S::kristen.hawken@optum.com::c0d177aa-bd01-4b6c-a455-95c230b6a86b" providerId="AD" clId="Web-{0B41E792-AF8F-D71D-2B7E-7BB5362BB9DF}" dt="2022-07-29T15:36:38.172" v="40" actId="1076"/>
          <ac:spMkLst>
            <pc:docMk/>
            <pc:sldMk cId="2361446503" sldId="449"/>
            <ac:spMk id="3" creationId="{0CD1E840-48AE-A02E-4AD3-6207A7C1B188}"/>
          </ac:spMkLst>
        </pc:spChg>
      </pc:sldChg>
      <pc:sldChg chg="modNotes">
        <pc:chgData name="Hawken, Kristen" userId="S::kristen.hawken@optum.com::c0d177aa-bd01-4b6c-a455-95c230b6a86b" providerId="AD" clId="Web-{0B41E792-AF8F-D71D-2B7E-7BB5362BB9DF}" dt="2022-07-29T16:56:17.231" v="292"/>
        <pc:sldMkLst>
          <pc:docMk/>
          <pc:sldMk cId="1218628236" sldId="450"/>
        </pc:sldMkLst>
      </pc:sldChg>
      <pc:sldChg chg="add replId">
        <pc:chgData name="Hawken, Kristen" userId="S::kristen.hawken@optum.com::c0d177aa-bd01-4b6c-a455-95c230b6a86b" providerId="AD" clId="Web-{0B41E792-AF8F-D71D-2B7E-7BB5362BB9DF}" dt="2022-07-29T16:58:13.856" v="313"/>
        <pc:sldMkLst>
          <pc:docMk/>
          <pc:sldMk cId="1370868221" sldId="452"/>
        </pc:sldMkLst>
      </pc:sldChg>
    </pc:docChg>
  </pc:docChgLst>
  <pc:docChgLst>
    <pc:chgData name="Nandyal, Naren K" userId="99d3a949-2854-4c6e-96d0-b34bc3be222c" providerId="ADAL" clId="{A4DA5C39-87A1-9F43-B16D-55543F1D393D}"/>
    <pc:docChg chg="undo custSel addSld modSld sldOrd">
      <pc:chgData name="Nandyal, Naren K" userId="99d3a949-2854-4c6e-96d0-b34bc3be222c" providerId="ADAL" clId="{A4DA5C39-87A1-9F43-B16D-55543F1D393D}" dt="2022-07-21T12:54:17.244" v="2107"/>
      <pc:docMkLst>
        <pc:docMk/>
      </pc:docMkLst>
      <pc:sldChg chg="modNotesTx">
        <pc:chgData name="Nandyal, Naren K" userId="99d3a949-2854-4c6e-96d0-b34bc3be222c" providerId="ADAL" clId="{A4DA5C39-87A1-9F43-B16D-55543F1D393D}" dt="2022-07-14T16:38:46.489" v="334" actId="20577"/>
        <pc:sldMkLst>
          <pc:docMk/>
          <pc:sldMk cId="1792690949" sldId="440"/>
        </pc:sldMkLst>
      </pc:sldChg>
      <pc:sldChg chg="addSp delSp modSp mod modNotesTx">
        <pc:chgData name="Nandyal, Naren K" userId="99d3a949-2854-4c6e-96d0-b34bc3be222c" providerId="ADAL" clId="{A4DA5C39-87A1-9F43-B16D-55543F1D393D}" dt="2022-07-21T12:54:17.244" v="2107"/>
        <pc:sldMkLst>
          <pc:docMk/>
          <pc:sldMk cId="257991504" sldId="443"/>
        </pc:sldMkLst>
        <pc:spChg chg="add del mod">
          <ac:chgData name="Nandyal, Naren K" userId="99d3a949-2854-4c6e-96d0-b34bc3be222c" providerId="ADAL" clId="{A4DA5C39-87A1-9F43-B16D-55543F1D393D}" dt="2022-07-21T12:54:17.244" v="2107"/>
          <ac:spMkLst>
            <pc:docMk/>
            <pc:sldMk cId="257991504" sldId="443"/>
            <ac:spMk id="2" creationId="{45894DB8-C217-1D32-0416-5EB44F07BEF6}"/>
          </ac:spMkLst>
        </pc:spChg>
      </pc:sldChg>
      <pc:sldChg chg="addSp delSp modSp mod ord modNotesTx">
        <pc:chgData name="Nandyal, Naren K" userId="99d3a949-2854-4c6e-96d0-b34bc3be222c" providerId="ADAL" clId="{A4DA5C39-87A1-9F43-B16D-55543F1D393D}" dt="2022-07-19T20:22:13.444" v="1626" actId="20577"/>
        <pc:sldMkLst>
          <pc:docMk/>
          <pc:sldMk cId="3768317447" sldId="444"/>
        </pc:sldMkLst>
        <pc:spChg chg="del">
          <ac:chgData name="Nandyal, Naren K" userId="99d3a949-2854-4c6e-96d0-b34bc3be222c" providerId="ADAL" clId="{A4DA5C39-87A1-9F43-B16D-55543F1D393D}" dt="2022-07-14T15:39:40.420" v="159"/>
          <ac:spMkLst>
            <pc:docMk/>
            <pc:sldMk cId="3768317447" sldId="444"/>
            <ac:spMk id="2" creationId="{87448DA0-6BC1-1E3A-4C79-80D8A7D7FEEE}"/>
          </ac:spMkLst>
        </pc:spChg>
        <pc:spChg chg="mod">
          <ac:chgData name="Nandyal, Naren K" userId="99d3a949-2854-4c6e-96d0-b34bc3be222c" providerId="ADAL" clId="{A4DA5C39-87A1-9F43-B16D-55543F1D393D}" dt="2022-07-14T15:40:22.321" v="256" actId="20577"/>
          <ac:spMkLst>
            <pc:docMk/>
            <pc:sldMk cId="3768317447" sldId="444"/>
            <ac:spMk id="3" creationId="{0058ACCA-3B5E-39D4-3259-C5466B0D12CA}"/>
          </ac:spMkLst>
        </pc:spChg>
        <pc:spChg chg="add del mod">
          <ac:chgData name="Nandyal, Naren K" userId="99d3a949-2854-4c6e-96d0-b34bc3be222c" providerId="ADAL" clId="{A4DA5C39-87A1-9F43-B16D-55543F1D393D}" dt="2022-07-14T16:07:02.368" v="330" actId="478"/>
          <ac:spMkLst>
            <pc:docMk/>
            <pc:sldMk cId="3768317447" sldId="444"/>
            <ac:spMk id="6" creationId="{99F4004B-E6C2-C25E-DB39-35A245BC37B8}"/>
          </ac:spMkLst>
        </pc:spChg>
        <pc:spChg chg="add del mod">
          <ac:chgData name="Nandyal, Naren K" userId="99d3a949-2854-4c6e-96d0-b34bc3be222c" providerId="ADAL" clId="{A4DA5C39-87A1-9F43-B16D-55543F1D393D}" dt="2022-07-14T16:06:57.836" v="327"/>
          <ac:spMkLst>
            <pc:docMk/>
            <pc:sldMk cId="3768317447" sldId="444"/>
            <ac:spMk id="8" creationId="{F2EE7075-0AFA-2BD1-2F12-C798E1C53430}"/>
          </ac:spMkLst>
        </pc:spChg>
        <pc:picChg chg="add del mod">
          <ac:chgData name="Nandyal, Naren K" userId="99d3a949-2854-4c6e-96d0-b34bc3be222c" providerId="ADAL" clId="{A4DA5C39-87A1-9F43-B16D-55543F1D393D}" dt="2022-07-14T16:06:49.193" v="326" actId="478"/>
          <ac:picMkLst>
            <pc:docMk/>
            <pc:sldMk cId="3768317447" sldId="444"/>
            <ac:picMk id="5" creationId="{B462D10E-5CE5-E21A-18C2-033133AF1320}"/>
          </ac:picMkLst>
        </pc:picChg>
        <pc:picChg chg="add mod">
          <ac:chgData name="Nandyal, Naren K" userId="99d3a949-2854-4c6e-96d0-b34bc3be222c" providerId="ADAL" clId="{A4DA5C39-87A1-9F43-B16D-55543F1D393D}" dt="2022-07-14T16:07:05.877" v="332" actId="1076"/>
          <ac:picMkLst>
            <pc:docMk/>
            <pc:sldMk cId="3768317447" sldId="444"/>
            <ac:picMk id="10" creationId="{2B73EC12-BB9E-FE74-A9C8-ED3B166E72E7}"/>
          </ac:picMkLst>
        </pc:picChg>
      </pc:sldChg>
      <pc:sldChg chg="addSp delSp modSp new mod modAnim">
        <pc:chgData name="Nandyal, Naren K" userId="99d3a949-2854-4c6e-96d0-b34bc3be222c" providerId="ADAL" clId="{A4DA5C39-87A1-9F43-B16D-55543F1D393D}" dt="2022-07-19T20:16:44.115" v="471" actId="26606"/>
        <pc:sldMkLst>
          <pc:docMk/>
          <pc:sldMk cId="3576030701" sldId="448"/>
        </pc:sldMkLst>
        <pc:spChg chg="del">
          <ac:chgData name="Nandyal, Naren K" userId="99d3a949-2854-4c6e-96d0-b34bc3be222c" providerId="ADAL" clId="{A4DA5C39-87A1-9F43-B16D-55543F1D393D}" dt="2022-07-19T19:45:55.385" v="336"/>
          <ac:spMkLst>
            <pc:docMk/>
            <pc:sldMk cId="3576030701" sldId="448"/>
            <ac:spMk id="2" creationId="{D8BFF0DB-E2D3-CE0E-F78A-5FADB95B73C3}"/>
          </ac:spMkLst>
        </pc:spChg>
        <pc:spChg chg="mod">
          <ac:chgData name="Nandyal, Naren K" userId="99d3a949-2854-4c6e-96d0-b34bc3be222c" providerId="ADAL" clId="{A4DA5C39-87A1-9F43-B16D-55543F1D393D}" dt="2022-07-19T19:49:07.922" v="360" actId="20577"/>
          <ac:spMkLst>
            <pc:docMk/>
            <pc:sldMk cId="3576030701" sldId="448"/>
            <ac:spMk id="3" creationId="{7E1678E4-FBD4-1035-E45B-FBE3D7333CE4}"/>
          </ac:spMkLst>
        </pc:spChg>
        <pc:picChg chg="add mod">
          <ac:chgData name="Nandyal, Naren K" userId="99d3a949-2854-4c6e-96d0-b34bc3be222c" providerId="ADAL" clId="{A4DA5C39-87A1-9F43-B16D-55543F1D393D}" dt="2022-07-19T20:16:44.115" v="471" actId="26606"/>
          <ac:picMkLst>
            <pc:docMk/>
            <pc:sldMk cId="3576030701" sldId="448"/>
            <ac:picMk id="2" creationId="{5D51E8FC-2072-40EA-7413-4663B895EFFD}"/>
          </ac:picMkLst>
        </pc:picChg>
        <pc:picChg chg="add mod">
          <ac:chgData name="Nandyal, Naren K" userId="99d3a949-2854-4c6e-96d0-b34bc3be222c" providerId="ADAL" clId="{A4DA5C39-87A1-9F43-B16D-55543F1D393D}" dt="2022-07-19T19:46:01.367" v="340" actId="1076"/>
          <ac:picMkLst>
            <pc:docMk/>
            <pc:sldMk cId="3576030701" sldId="448"/>
            <ac:picMk id="4" creationId="{BFC4855A-532A-8374-1B4A-92F01C5CE360}"/>
          </ac:picMkLst>
        </pc:picChg>
      </pc:sldChg>
    </pc:docChg>
  </pc:docChgLst>
  <pc:docChgLst>
    <pc:chgData name="Hawken, Kristen" userId="S::kristen.hawken@optum.com::c0d177aa-bd01-4b6c-a455-95c230b6a86b" providerId="AD" clId="Web-{568C08AC-BDA3-49C9-976D-B43F0E4579EF}"/>
    <pc:docChg chg="addSld delSld modSld sldOrd">
      <pc:chgData name="Hawken, Kristen" userId="S::kristen.hawken@optum.com::c0d177aa-bd01-4b6c-a455-95c230b6a86b" providerId="AD" clId="Web-{568C08AC-BDA3-49C9-976D-B43F0E4579EF}" dt="2022-07-14T16:27:55.696" v="108"/>
      <pc:docMkLst>
        <pc:docMk/>
      </pc:docMkLst>
      <pc:sldChg chg="del">
        <pc:chgData name="Hawken, Kristen" userId="S::kristen.hawken@optum.com::c0d177aa-bd01-4b6c-a455-95c230b6a86b" providerId="AD" clId="Web-{568C08AC-BDA3-49C9-976D-B43F0E4579EF}" dt="2022-07-14T15:23:04.126" v="5"/>
        <pc:sldMkLst>
          <pc:docMk/>
          <pc:sldMk cId="2652437540" sldId="431"/>
        </pc:sldMkLst>
      </pc:sldChg>
      <pc:sldChg chg="del">
        <pc:chgData name="Hawken, Kristen" userId="S::kristen.hawken@optum.com::c0d177aa-bd01-4b6c-a455-95c230b6a86b" providerId="AD" clId="Web-{568C08AC-BDA3-49C9-976D-B43F0E4579EF}" dt="2022-07-14T15:23:04.126" v="6"/>
        <pc:sldMkLst>
          <pc:docMk/>
          <pc:sldMk cId="1960520404" sldId="433"/>
        </pc:sldMkLst>
      </pc:sldChg>
      <pc:sldChg chg="delSp modSp">
        <pc:chgData name="Hawken, Kristen" userId="S::kristen.hawken@optum.com::c0d177aa-bd01-4b6c-a455-95c230b6a86b" providerId="AD" clId="Web-{568C08AC-BDA3-49C9-976D-B43F0E4579EF}" dt="2022-07-14T15:24:39.470" v="45" actId="20577"/>
        <pc:sldMkLst>
          <pc:docMk/>
          <pc:sldMk cId="194590129" sldId="434"/>
        </pc:sldMkLst>
        <pc:spChg chg="mod">
          <ac:chgData name="Hawken, Kristen" userId="S::kristen.hawken@optum.com::c0d177aa-bd01-4b6c-a455-95c230b6a86b" providerId="AD" clId="Web-{568C08AC-BDA3-49C9-976D-B43F0E4579EF}" dt="2022-07-14T15:24:39.470" v="45" actId="20577"/>
          <ac:spMkLst>
            <pc:docMk/>
            <pc:sldMk cId="194590129" sldId="434"/>
            <ac:spMk id="3" creationId="{6FE68DF2-1EBB-75E7-B0BA-0EF8B9E76B6A}"/>
          </ac:spMkLst>
        </pc:spChg>
        <pc:picChg chg="del">
          <ac:chgData name="Hawken, Kristen" userId="S::kristen.hawken@optum.com::c0d177aa-bd01-4b6c-a455-95c230b6a86b" providerId="AD" clId="Web-{568C08AC-BDA3-49C9-976D-B43F0E4579EF}" dt="2022-07-14T15:24:30.033" v="26"/>
          <ac:picMkLst>
            <pc:docMk/>
            <pc:sldMk cId="194590129" sldId="434"/>
            <ac:picMk id="2" creationId="{C5EB6284-BDBD-F97F-6934-93F913730B2C}"/>
          </ac:picMkLst>
        </pc:picChg>
      </pc:sldChg>
      <pc:sldChg chg="delSp modSp">
        <pc:chgData name="Hawken, Kristen" userId="S::kristen.hawken@optum.com::c0d177aa-bd01-4b6c-a455-95c230b6a86b" providerId="AD" clId="Web-{568C08AC-BDA3-49C9-976D-B43F0E4579EF}" dt="2022-07-14T15:32:17.379" v="55" actId="20577"/>
        <pc:sldMkLst>
          <pc:docMk/>
          <pc:sldMk cId="518488593" sldId="438"/>
        </pc:sldMkLst>
        <pc:spChg chg="mod">
          <ac:chgData name="Hawken, Kristen" userId="S::kristen.hawken@optum.com::c0d177aa-bd01-4b6c-a455-95c230b6a86b" providerId="AD" clId="Web-{568C08AC-BDA3-49C9-976D-B43F0E4579EF}" dt="2022-07-14T15:32:17.379" v="55" actId="20577"/>
          <ac:spMkLst>
            <pc:docMk/>
            <pc:sldMk cId="518488593" sldId="438"/>
            <ac:spMk id="3" creationId="{5D377A43-B321-B3D1-23F9-547C2BB519D2}"/>
          </ac:spMkLst>
        </pc:spChg>
        <pc:picChg chg="del">
          <ac:chgData name="Hawken, Kristen" userId="S::kristen.hawken@optum.com::c0d177aa-bd01-4b6c-a455-95c230b6a86b" providerId="AD" clId="Web-{568C08AC-BDA3-49C9-976D-B43F0E4579EF}" dt="2022-07-14T15:23:22.329" v="9"/>
          <ac:picMkLst>
            <pc:docMk/>
            <pc:sldMk cId="518488593" sldId="438"/>
            <ac:picMk id="4" creationId="{F859D352-394C-42D3-D1A5-4F46A33970DA}"/>
          </ac:picMkLst>
        </pc:picChg>
      </pc:sldChg>
      <pc:sldChg chg="modNotes">
        <pc:chgData name="Hawken, Kristen" userId="S::kristen.hawken@optum.com::c0d177aa-bd01-4b6c-a455-95c230b6a86b" providerId="AD" clId="Web-{568C08AC-BDA3-49C9-976D-B43F0E4579EF}" dt="2022-07-14T15:21:07.188" v="3"/>
        <pc:sldMkLst>
          <pc:docMk/>
          <pc:sldMk cId="1633192161" sldId="439"/>
        </pc:sldMkLst>
      </pc:sldChg>
      <pc:sldChg chg="modSp">
        <pc:chgData name="Hawken, Kristen" userId="S::kristen.hawken@optum.com::c0d177aa-bd01-4b6c-a455-95c230b6a86b" providerId="AD" clId="Web-{568C08AC-BDA3-49C9-976D-B43F0E4579EF}" dt="2022-07-14T15:44:15.445" v="96" actId="20577"/>
        <pc:sldMkLst>
          <pc:docMk/>
          <pc:sldMk cId="1792690949" sldId="440"/>
        </pc:sldMkLst>
        <pc:spChg chg="mod">
          <ac:chgData name="Hawken, Kristen" userId="S::kristen.hawken@optum.com::c0d177aa-bd01-4b6c-a455-95c230b6a86b" providerId="AD" clId="Web-{568C08AC-BDA3-49C9-976D-B43F0E4579EF}" dt="2022-07-14T15:42:54.117" v="78" actId="1076"/>
          <ac:spMkLst>
            <pc:docMk/>
            <pc:sldMk cId="1792690949" sldId="440"/>
            <ac:spMk id="7" creationId="{8A4BC185-EE5D-8DFC-2BE9-35A402FFECE3}"/>
          </ac:spMkLst>
        </pc:spChg>
        <pc:spChg chg="mod">
          <ac:chgData name="Hawken, Kristen" userId="S::kristen.hawken@optum.com::c0d177aa-bd01-4b6c-a455-95c230b6a86b" providerId="AD" clId="Web-{568C08AC-BDA3-49C9-976D-B43F0E4579EF}" dt="2022-07-14T15:43:42.914" v="88" actId="20577"/>
          <ac:spMkLst>
            <pc:docMk/>
            <pc:sldMk cId="1792690949" sldId="440"/>
            <ac:spMk id="19" creationId="{AEEE3BAC-BB50-4520-4A42-4EEBB5235990}"/>
          </ac:spMkLst>
        </pc:spChg>
        <pc:spChg chg="mod">
          <ac:chgData name="Hawken, Kristen" userId="S::kristen.hawken@optum.com::c0d177aa-bd01-4b6c-a455-95c230b6a86b" providerId="AD" clId="Web-{568C08AC-BDA3-49C9-976D-B43F0E4579EF}" dt="2022-07-14T15:43:24.273" v="86" actId="1076"/>
          <ac:spMkLst>
            <pc:docMk/>
            <pc:sldMk cId="1792690949" sldId="440"/>
            <ac:spMk id="21" creationId="{8A9BF7AD-E488-8930-EA77-827F6DDB713D}"/>
          </ac:spMkLst>
        </pc:spChg>
        <pc:spChg chg="mod">
          <ac:chgData name="Hawken, Kristen" userId="S::kristen.hawken@optum.com::c0d177aa-bd01-4b6c-a455-95c230b6a86b" providerId="AD" clId="Web-{568C08AC-BDA3-49C9-976D-B43F0E4579EF}" dt="2022-07-14T15:44:15.445" v="96" actId="20577"/>
          <ac:spMkLst>
            <pc:docMk/>
            <pc:sldMk cId="1792690949" sldId="440"/>
            <ac:spMk id="24" creationId="{5B39EAFB-A83E-CAC9-9886-15109375CA7B}"/>
          </ac:spMkLst>
        </pc:spChg>
      </pc:sldChg>
      <pc:sldChg chg="delSp modSp new ord">
        <pc:chgData name="Hawken, Kristen" userId="S::kristen.hawken@optum.com::c0d177aa-bd01-4b6c-a455-95c230b6a86b" providerId="AD" clId="Web-{568C08AC-BDA3-49C9-976D-B43F0E4579EF}" dt="2022-07-14T16:27:55.696" v="108"/>
        <pc:sldMkLst>
          <pc:docMk/>
          <pc:sldMk cId="257991504" sldId="443"/>
        </pc:sldMkLst>
        <pc:spChg chg="del">
          <ac:chgData name="Hawken, Kristen" userId="S::kristen.hawken@optum.com::c0d177aa-bd01-4b6c-a455-95c230b6a86b" providerId="AD" clId="Web-{568C08AC-BDA3-49C9-976D-B43F0E4579EF}" dt="2022-07-14T16:27:55.696" v="108"/>
          <ac:spMkLst>
            <pc:docMk/>
            <pc:sldMk cId="257991504" sldId="443"/>
            <ac:spMk id="2" creationId="{791976C5-C6D7-6AD4-534C-9580C8CE9E98}"/>
          </ac:spMkLst>
        </pc:spChg>
        <pc:spChg chg="mod">
          <ac:chgData name="Hawken, Kristen" userId="S::kristen.hawken@optum.com::c0d177aa-bd01-4b6c-a455-95c230b6a86b" providerId="AD" clId="Web-{568C08AC-BDA3-49C9-976D-B43F0E4579EF}" dt="2022-07-14T16:27:53.196" v="107" actId="20577"/>
          <ac:spMkLst>
            <pc:docMk/>
            <pc:sldMk cId="257991504" sldId="443"/>
            <ac:spMk id="3" creationId="{2E1A4161-EEC9-2969-22C2-B5B753A77AC3}"/>
          </ac:spMkLst>
        </pc:spChg>
      </pc:sldChg>
      <pc:sldChg chg="del">
        <pc:chgData name="Hawken, Kristen" userId="S::kristen.hawken@optum.com::c0d177aa-bd01-4b6c-a455-95c230b6a86b" providerId="AD" clId="Web-{568C08AC-BDA3-49C9-976D-B43F0E4579EF}" dt="2022-07-14T15:23:04.126" v="4"/>
        <pc:sldMkLst>
          <pc:docMk/>
          <pc:sldMk cId="1111403034" sldId="443"/>
        </pc:sldMkLst>
      </pc:sldChg>
      <pc:sldChg chg="modSp new">
        <pc:chgData name="Hawken, Kristen" userId="S::kristen.hawken@optum.com::c0d177aa-bd01-4b6c-a455-95c230b6a86b" providerId="AD" clId="Web-{568C08AC-BDA3-49C9-976D-B43F0E4579EF}" dt="2022-07-14T15:23:48.329" v="25" actId="20577"/>
        <pc:sldMkLst>
          <pc:docMk/>
          <pc:sldMk cId="3768317447" sldId="444"/>
        </pc:sldMkLst>
        <pc:spChg chg="mod">
          <ac:chgData name="Hawken, Kristen" userId="S::kristen.hawken@optum.com::c0d177aa-bd01-4b6c-a455-95c230b6a86b" providerId="AD" clId="Web-{568C08AC-BDA3-49C9-976D-B43F0E4579EF}" dt="2022-07-14T15:23:48.329" v="25" actId="20577"/>
          <ac:spMkLst>
            <pc:docMk/>
            <pc:sldMk cId="3768317447" sldId="444"/>
            <ac:spMk id="3" creationId="{0058ACCA-3B5E-39D4-3259-C5466B0D12CA}"/>
          </ac:spMkLst>
        </pc:spChg>
      </pc:sldChg>
    </pc:docChg>
  </pc:docChgLst>
  <pc:docChgLst>
    <pc:chgData name="Mason Schmidt" userId="702fc88d-7260-48d8-b8e6-172fbf27714f" providerId="ADAL" clId="{F9B1D4CF-25C8-424E-81EE-C37938E280D8}"/>
    <pc:docChg chg="undo custSel addSld modSld sldOrd">
      <pc:chgData name="Mason Schmidt" userId="702fc88d-7260-48d8-b8e6-172fbf27714f" providerId="ADAL" clId="{F9B1D4CF-25C8-424E-81EE-C37938E280D8}" dt="2022-07-19T20:35:49.100" v="3479" actId="20577"/>
      <pc:docMkLst>
        <pc:docMk/>
      </pc:docMkLst>
      <pc:sldChg chg="addSp delSp modSp mod">
        <pc:chgData name="Mason Schmidt" userId="702fc88d-7260-48d8-b8e6-172fbf27714f" providerId="ADAL" clId="{F9B1D4CF-25C8-424E-81EE-C37938E280D8}" dt="2022-07-19T18:02:21.150" v="595" actId="20577"/>
        <pc:sldMkLst>
          <pc:docMk/>
          <pc:sldMk cId="518488593" sldId="438"/>
        </pc:sldMkLst>
        <pc:spChg chg="mod">
          <ac:chgData name="Mason Schmidt" userId="702fc88d-7260-48d8-b8e6-172fbf27714f" providerId="ADAL" clId="{F9B1D4CF-25C8-424E-81EE-C37938E280D8}" dt="2022-07-19T17:59:47.933" v="421" actId="20577"/>
          <ac:spMkLst>
            <pc:docMk/>
            <pc:sldMk cId="518488593" sldId="438"/>
            <ac:spMk id="3" creationId="{5D377A43-B321-B3D1-23F9-547C2BB519D2}"/>
          </ac:spMkLst>
        </pc:spChg>
        <pc:spChg chg="add del mod">
          <ac:chgData name="Mason Schmidt" userId="702fc88d-7260-48d8-b8e6-172fbf27714f" providerId="ADAL" clId="{F9B1D4CF-25C8-424E-81EE-C37938E280D8}" dt="2022-07-14T15:47:43.694" v="10"/>
          <ac:spMkLst>
            <pc:docMk/>
            <pc:sldMk cId="518488593" sldId="438"/>
            <ac:spMk id="5" creationId="{18806364-F75C-694E-A502-7066DE1715B1}"/>
          </ac:spMkLst>
        </pc:spChg>
        <pc:spChg chg="add del mod">
          <ac:chgData name="Mason Schmidt" userId="702fc88d-7260-48d8-b8e6-172fbf27714f" providerId="ADAL" clId="{F9B1D4CF-25C8-424E-81EE-C37938E280D8}" dt="2022-07-14T15:48:13.532" v="17"/>
          <ac:spMkLst>
            <pc:docMk/>
            <pc:sldMk cId="518488593" sldId="438"/>
            <ac:spMk id="6" creationId="{BE37E7E9-8571-5A45-94FE-366C7F0FC50C}"/>
          </ac:spMkLst>
        </pc:spChg>
        <pc:spChg chg="add del mod">
          <ac:chgData name="Mason Schmidt" userId="702fc88d-7260-48d8-b8e6-172fbf27714f" providerId="ADAL" clId="{F9B1D4CF-25C8-424E-81EE-C37938E280D8}" dt="2022-07-14T15:48:18.439" v="20"/>
          <ac:spMkLst>
            <pc:docMk/>
            <pc:sldMk cId="518488593" sldId="438"/>
            <ac:spMk id="7" creationId="{9D208E72-43D7-814C-86CB-48D1BBD86495}"/>
          </ac:spMkLst>
        </pc:spChg>
        <pc:spChg chg="add mod">
          <ac:chgData name="Mason Schmidt" userId="702fc88d-7260-48d8-b8e6-172fbf27714f" providerId="ADAL" clId="{F9B1D4CF-25C8-424E-81EE-C37938E280D8}" dt="2022-07-19T18:02:21.150" v="595" actId="20577"/>
          <ac:spMkLst>
            <pc:docMk/>
            <pc:sldMk cId="518488593" sldId="438"/>
            <ac:spMk id="7" creationId="{9F6FB846-4151-6941-90E8-D1953CCEF677}"/>
          </ac:spMkLst>
        </pc:spChg>
        <pc:picChg chg="add del mod">
          <ac:chgData name="Mason Schmidt" userId="702fc88d-7260-48d8-b8e6-172fbf27714f" providerId="ADAL" clId="{F9B1D4CF-25C8-424E-81EE-C37938E280D8}" dt="2022-07-14T15:58:27.333" v="21" actId="21"/>
          <ac:picMkLst>
            <pc:docMk/>
            <pc:sldMk cId="518488593" sldId="438"/>
            <ac:picMk id="4" creationId="{118FC2CD-7A3A-3341-A688-1A6416D57A2D}"/>
          </ac:picMkLst>
        </pc:picChg>
        <pc:picChg chg="add mod">
          <ac:chgData name="Mason Schmidt" userId="702fc88d-7260-48d8-b8e6-172fbf27714f" providerId="ADAL" clId="{F9B1D4CF-25C8-424E-81EE-C37938E280D8}" dt="2022-07-19T17:59:17.624" v="413" actId="1076"/>
          <ac:picMkLst>
            <pc:docMk/>
            <pc:sldMk cId="518488593" sldId="438"/>
            <ac:picMk id="4" creationId="{FF53D662-28FE-7847-9F00-FD372F0F9A09}"/>
          </ac:picMkLst>
        </pc:picChg>
        <pc:picChg chg="add del mod">
          <ac:chgData name="Mason Schmidt" userId="702fc88d-7260-48d8-b8e6-172fbf27714f" providerId="ADAL" clId="{F9B1D4CF-25C8-424E-81EE-C37938E280D8}" dt="2022-07-19T17:37:22.180" v="226" actId="21"/>
          <ac:picMkLst>
            <pc:docMk/>
            <pc:sldMk cId="518488593" sldId="438"/>
            <ac:picMk id="9" creationId="{BB96B245-598A-AB4C-A400-163CCB7C8C16}"/>
          </ac:picMkLst>
        </pc:picChg>
      </pc:sldChg>
      <pc:sldChg chg="modSp mod">
        <pc:chgData name="Mason Schmidt" userId="702fc88d-7260-48d8-b8e6-172fbf27714f" providerId="ADAL" clId="{F9B1D4CF-25C8-424E-81EE-C37938E280D8}" dt="2022-07-19T18:08:48.432" v="961" actId="20577"/>
        <pc:sldMkLst>
          <pc:docMk/>
          <pc:sldMk cId="1633192161" sldId="439"/>
        </pc:sldMkLst>
        <pc:spChg chg="mod">
          <ac:chgData name="Mason Schmidt" userId="702fc88d-7260-48d8-b8e6-172fbf27714f" providerId="ADAL" clId="{F9B1D4CF-25C8-424E-81EE-C37938E280D8}" dt="2022-07-19T18:08:48.432" v="961" actId="20577"/>
          <ac:spMkLst>
            <pc:docMk/>
            <pc:sldMk cId="1633192161" sldId="439"/>
            <ac:spMk id="15" creationId="{72D32640-6229-821E-C59D-2E3DB7937D3C}"/>
          </ac:spMkLst>
        </pc:spChg>
      </pc:sldChg>
      <pc:sldChg chg="modSp mod modNotesTx">
        <pc:chgData name="Mason Schmidt" userId="702fc88d-7260-48d8-b8e6-172fbf27714f" providerId="ADAL" clId="{F9B1D4CF-25C8-424E-81EE-C37938E280D8}" dt="2022-07-19T20:06:23.709" v="1373" actId="20577"/>
        <pc:sldMkLst>
          <pc:docMk/>
          <pc:sldMk cId="1792690949" sldId="440"/>
        </pc:sldMkLst>
        <pc:spChg chg="mod">
          <ac:chgData name="Mason Schmidt" userId="702fc88d-7260-48d8-b8e6-172fbf27714f" providerId="ADAL" clId="{F9B1D4CF-25C8-424E-81EE-C37938E280D8}" dt="2022-07-14T15:43:45.795" v="0" actId="931"/>
          <ac:spMkLst>
            <pc:docMk/>
            <pc:sldMk cId="1792690949" sldId="440"/>
            <ac:spMk id="19" creationId="{AEEE3BAC-BB50-4520-4A42-4EEBB5235990}"/>
          </ac:spMkLst>
        </pc:spChg>
        <pc:spChg chg="mod">
          <ac:chgData name="Mason Schmidt" userId="702fc88d-7260-48d8-b8e6-172fbf27714f" providerId="ADAL" clId="{F9B1D4CF-25C8-424E-81EE-C37938E280D8}" dt="2022-07-19T20:04:00.222" v="1040" actId="20577"/>
          <ac:spMkLst>
            <pc:docMk/>
            <pc:sldMk cId="1792690949" sldId="440"/>
            <ac:spMk id="24" creationId="{5B39EAFB-A83E-CAC9-9886-15109375CA7B}"/>
          </ac:spMkLst>
        </pc:spChg>
      </pc:sldChg>
      <pc:sldChg chg="addSp delSp modSp mod delAnim modAnim modNotesTx">
        <pc:chgData name="Mason Schmidt" userId="702fc88d-7260-48d8-b8e6-172fbf27714f" providerId="ADAL" clId="{F9B1D4CF-25C8-424E-81EE-C37938E280D8}" dt="2022-07-19T20:10:18.082" v="1378" actId="14100"/>
        <pc:sldMkLst>
          <pc:docMk/>
          <pc:sldMk cId="257991504" sldId="443"/>
        </pc:sldMkLst>
        <pc:spChg chg="mod">
          <ac:chgData name="Mason Schmidt" userId="702fc88d-7260-48d8-b8e6-172fbf27714f" providerId="ADAL" clId="{F9B1D4CF-25C8-424E-81EE-C37938E280D8}" dt="2022-07-19T19:28:31.306" v="1028" actId="20577"/>
          <ac:spMkLst>
            <pc:docMk/>
            <pc:sldMk cId="257991504" sldId="443"/>
            <ac:spMk id="3" creationId="{2E1A4161-EEC9-2969-22C2-B5B753A77AC3}"/>
          </ac:spMkLst>
        </pc:spChg>
        <pc:picChg chg="add del mod">
          <ac:chgData name="Mason Schmidt" userId="702fc88d-7260-48d8-b8e6-172fbf27714f" providerId="ADAL" clId="{F9B1D4CF-25C8-424E-81EE-C37938E280D8}" dt="2022-07-19T20:09:50.327" v="1374" actId="21"/>
          <ac:picMkLst>
            <pc:docMk/>
            <pc:sldMk cId="257991504" sldId="443"/>
            <ac:picMk id="2" creationId="{ADD7BE50-7203-5D47-BB68-7A367CCD6CFF}"/>
          </ac:picMkLst>
        </pc:picChg>
        <pc:picChg chg="mod">
          <ac:chgData name="Mason Schmidt" userId="702fc88d-7260-48d8-b8e6-172fbf27714f" providerId="ADAL" clId="{F9B1D4CF-25C8-424E-81EE-C37938E280D8}" dt="2022-07-19T18:09:41.474" v="966" actId="1076"/>
          <ac:picMkLst>
            <pc:docMk/>
            <pc:sldMk cId="257991504" sldId="443"/>
            <ac:picMk id="2" creationId="{B5A235B1-C392-C04D-954F-816B5D5F23D8}"/>
          </ac:picMkLst>
        </pc:picChg>
        <pc:picChg chg="add mod">
          <ac:chgData name="Mason Schmidt" userId="702fc88d-7260-48d8-b8e6-172fbf27714f" providerId="ADAL" clId="{F9B1D4CF-25C8-424E-81EE-C37938E280D8}" dt="2022-07-19T20:10:18.082" v="1378" actId="14100"/>
          <ac:picMkLst>
            <pc:docMk/>
            <pc:sldMk cId="257991504" sldId="443"/>
            <ac:picMk id="4" creationId="{29392E06-6919-BE48-BA1A-7F5E83BE654A}"/>
          </ac:picMkLst>
        </pc:picChg>
      </pc:sldChg>
      <pc:sldChg chg="modSp mod ord">
        <pc:chgData name="Mason Schmidt" userId="702fc88d-7260-48d8-b8e6-172fbf27714f" providerId="ADAL" clId="{F9B1D4CF-25C8-424E-81EE-C37938E280D8}" dt="2022-07-19T19:20:09.953" v="1022" actId="20578"/>
        <pc:sldMkLst>
          <pc:docMk/>
          <pc:sldMk cId="3768317447" sldId="444"/>
        </pc:sldMkLst>
        <pc:spChg chg="mod">
          <ac:chgData name="Mason Schmidt" userId="702fc88d-7260-48d8-b8e6-172fbf27714f" providerId="ADAL" clId="{F9B1D4CF-25C8-424E-81EE-C37938E280D8}" dt="2022-07-19T17:36:08.914" v="200" actId="20577"/>
          <ac:spMkLst>
            <pc:docMk/>
            <pc:sldMk cId="3768317447" sldId="444"/>
            <ac:spMk id="3" creationId="{0058ACCA-3B5E-39D4-3259-C5466B0D12CA}"/>
          </ac:spMkLst>
        </pc:spChg>
      </pc:sldChg>
      <pc:sldChg chg="modSp mod">
        <pc:chgData name="Mason Schmidt" userId="702fc88d-7260-48d8-b8e6-172fbf27714f" providerId="ADAL" clId="{F9B1D4CF-25C8-424E-81EE-C37938E280D8}" dt="2022-07-19T17:48:59.436" v="317" actId="20577"/>
        <pc:sldMkLst>
          <pc:docMk/>
          <pc:sldMk cId="3811609830" sldId="445"/>
        </pc:sldMkLst>
        <pc:spChg chg="mod">
          <ac:chgData name="Mason Schmidt" userId="702fc88d-7260-48d8-b8e6-172fbf27714f" providerId="ADAL" clId="{F9B1D4CF-25C8-424E-81EE-C37938E280D8}" dt="2022-07-19T17:48:59.436" v="317" actId="20577"/>
          <ac:spMkLst>
            <pc:docMk/>
            <pc:sldMk cId="3811609830" sldId="445"/>
            <ac:spMk id="3" creationId="{FC092EE6-BCEF-9B36-AD18-E6053FD6E1D4}"/>
          </ac:spMkLst>
        </pc:spChg>
      </pc:sldChg>
      <pc:sldChg chg="addSp delSp modSp new mod modNotesTx">
        <pc:chgData name="Mason Schmidt" userId="702fc88d-7260-48d8-b8e6-172fbf27714f" providerId="ADAL" clId="{F9B1D4CF-25C8-424E-81EE-C37938E280D8}" dt="2022-07-19T20:30:35.515" v="3434" actId="1076"/>
        <pc:sldMkLst>
          <pc:docMk/>
          <pc:sldMk cId="2473508731" sldId="446"/>
        </pc:sldMkLst>
        <pc:spChg chg="del">
          <ac:chgData name="Mason Schmidt" userId="702fc88d-7260-48d8-b8e6-172fbf27714f" providerId="ADAL" clId="{F9B1D4CF-25C8-424E-81EE-C37938E280D8}" dt="2022-07-19T17:57:36.217" v="328" actId="931"/>
          <ac:spMkLst>
            <pc:docMk/>
            <pc:sldMk cId="2473508731" sldId="446"/>
            <ac:spMk id="2" creationId="{7DACD848-E8FB-8C49-8EB9-869207244941}"/>
          </ac:spMkLst>
        </pc:spChg>
        <pc:spChg chg="mod">
          <ac:chgData name="Mason Schmidt" userId="702fc88d-7260-48d8-b8e6-172fbf27714f" providerId="ADAL" clId="{F9B1D4CF-25C8-424E-81EE-C37938E280D8}" dt="2022-07-19T20:30:35.515" v="3434" actId="1076"/>
          <ac:spMkLst>
            <pc:docMk/>
            <pc:sldMk cId="2473508731" sldId="446"/>
            <ac:spMk id="3" creationId="{3AE5E6B9-FA23-1E46-8B67-85AAF78738F9}"/>
          </ac:spMkLst>
        </pc:spChg>
        <pc:spChg chg="add del mod">
          <ac:chgData name="Mason Schmidt" userId="702fc88d-7260-48d8-b8e6-172fbf27714f" providerId="ADAL" clId="{F9B1D4CF-25C8-424E-81EE-C37938E280D8}" dt="2022-07-19T17:58:39.384" v="398"/>
          <ac:spMkLst>
            <pc:docMk/>
            <pc:sldMk cId="2473508731" sldId="446"/>
            <ac:spMk id="6" creationId="{0EEF9075-5EAC-F043-A06B-DBB819BD9C2C}"/>
          </ac:spMkLst>
        </pc:spChg>
        <pc:spChg chg="add del mod">
          <ac:chgData name="Mason Schmidt" userId="702fc88d-7260-48d8-b8e6-172fbf27714f" providerId="ADAL" clId="{F9B1D4CF-25C8-424E-81EE-C37938E280D8}" dt="2022-07-19T17:58:53.646" v="412"/>
          <ac:spMkLst>
            <pc:docMk/>
            <pc:sldMk cId="2473508731" sldId="446"/>
            <ac:spMk id="7" creationId="{6924AFE2-5BD9-6346-B317-9DA870171992}"/>
          </ac:spMkLst>
        </pc:spChg>
        <pc:spChg chg="add del mod">
          <ac:chgData name="Mason Schmidt" userId="702fc88d-7260-48d8-b8e6-172fbf27714f" providerId="ADAL" clId="{F9B1D4CF-25C8-424E-81EE-C37938E280D8}" dt="2022-07-19T18:02:31.408" v="598"/>
          <ac:spMkLst>
            <pc:docMk/>
            <pc:sldMk cId="2473508731" sldId="446"/>
            <ac:spMk id="8" creationId="{8D2AEF47-ED73-3A4A-BC16-0A8571B2F63E}"/>
          </ac:spMkLst>
        </pc:spChg>
        <pc:spChg chg="add del mod">
          <ac:chgData name="Mason Schmidt" userId="702fc88d-7260-48d8-b8e6-172fbf27714f" providerId="ADAL" clId="{F9B1D4CF-25C8-424E-81EE-C37938E280D8}" dt="2022-07-19T18:02:53.470" v="603"/>
          <ac:spMkLst>
            <pc:docMk/>
            <pc:sldMk cId="2473508731" sldId="446"/>
            <ac:spMk id="9" creationId="{45B75E42-AEB7-B54A-ADFD-EFDB80D5D4A6}"/>
          </ac:spMkLst>
        </pc:spChg>
        <pc:spChg chg="add del mod">
          <ac:chgData name="Mason Schmidt" userId="702fc88d-7260-48d8-b8e6-172fbf27714f" providerId="ADAL" clId="{F9B1D4CF-25C8-424E-81EE-C37938E280D8}" dt="2022-07-19T18:04:14.282" v="625"/>
          <ac:spMkLst>
            <pc:docMk/>
            <pc:sldMk cId="2473508731" sldId="446"/>
            <ac:spMk id="10" creationId="{0DF04951-5477-2243-9189-DEC5190CF588}"/>
          </ac:spMkLst>
        </pc:spChg>
        <pc:spChg chg="add mod">
          <ac:chgData name="Mason Schmidt" userId="702fc88d-7260-48d8-b8e6-172fbf27714f" providerId="ADAL" clId="{F9B1D4CF-25C8-424E-81EE-C37938E280D8}" dt="2022-07-19T18:07:43.045" v="946" actId="20577"/>
          <ac:spMkLst>
            <pc:docMk/>
            <pc:sldMk cId="2473508731" sldId="446"/>
            <ac:spMk id="11" creationId="{C28E321F-665E-1F4E-AF2D-3C4B37DF878A}"/>
          </ac:spMkLst>
        </pc:spChg>
        <pc:spChg chg="add del mod">
          <ac:chgData name="Mason Schmidt" userId="702fc88d-7260-48d8-b8e6-172fbf27714f" providerId="ADAL" clId="{F9B1D4CF-25C8-424E-81EE-C37938E280D8}" dt="2022-07-19T20:30:01.209" v="3429" actId="931"/>
          <ac:spMkLst>
            <pc:docMk/>
            <pc:sldMk cId="2473508731" sldId="446"/>
            <ac:spMk id="13" creationId="{0ABBC7F0-EAB7-CB4F-A93C-473BEFFC00A2}"/>
          </ac:spMkLst>
        </pc:spChg>
        <pc:picChg chg="add del mod">
          <ac:chgData name="Mason Schmidt" userId="702fc88d-7260-48d8-b8e6-172fbf27714f" providerId="ADAL" clId="{F9B1D4CF-25C8-424E-81EE-C37938E280D8}" dt="2022-07-19T20:29:41.886" v="3428" actId="21"/>
          <ac:picMkLst>
            <pc:docMk/>
            <pc:sldMk cId="2473508731" sldId="446"/>
            <ac:picMk id="5" creationId="{0C140CD9-84FB-B640-88BD-CAFB8C66FFCD}"/>
          </ac:picMkLst>
        </pc:picChg>
        <pc:picChg chg="add mod">
          <ac:chgData name="Mason Schmidt" userId="702fc88d-7260-48d8-b8e6-172fbf27714f" providerId="ADAL" clId="{F9B1D4CF-25C8-424E-81EE-C37938E280D8}" dt="2022-07-19T20:30:22.179" v="3433" actId="1076"/>
          <ac:picMkLst>
            <pc:docMk/>
            <pc:sldMk cId="2473508731" sldId="446"/>
            <ac:picMk id="15" creationId="{8631CBDB-0DB5-404B-B8B4-DC8E5EF62FE5}"/>
          </ac:picMkLst>
        </pc:picChg>
      </pc:sldChg>
      <pc:sldChg chg="addSp delSp modSp new mod ord modNotesTx">
        <pc:chgData name="Mason Schmidt" userId="702fc88d-7260-48d8-b8e6-172fbf27714f" providerId="ADAL" clId="{F9B1D4CF-25C8-424E-81EE-C37938E280D8}" dt="2022-07-19T20:33:41.593" v="3449" actId="20577"/>
        <pc:sldMkLst>
          <pc:docMk/>
          <pc:sldMk cId="1092375013" sldId="447"/>
        </pc:sldMkLst>
        <pc:spChg chg="del">
          <ac:chgData name="Mason Schmidt" userId="702fc88d-7260-48d8-b8e6-172fbf27714f" providerId="ADAL" clId="{F9B1D4CF-25C8-424E-81EE-C37938E280D8}" dt="2022-07-19T19:04:51.467" v="968" actId="931"/>
          <ac:spMkLst>
            <pc:docMk/>
            <pc:sldMk cId="1092375013" sldId="447"/>
            <ac:spMk id="2" creationId="{3D33960F-CE1D-7F4B-9034-3798952287AF}"/>
          </ac:spMkLst>
        </pc:spChg>
        <pc:spChg chg="del mod">
          <ac:chgData name="Mason Schmidt" userId="702fc88d-7260-48d8-b8e6-172fbf27714f" providerId="ADAL" clId="{F9B1D4CF-25C8-424E-81EE-C37938E280D8}" dt="2022-07-19T19:05:12.856" v="976" actId="21"/>
          <ac:spMkLst>
            <pc:docMk/>
            <pc:sldMk cId="1092375013" sldId="447"/>
            <ac:spMk id="3" creationId="{249E8048-612C-0549-BA53-030B015C2EE5}"/>
          </ac:spMkLst>
        </pc:spChg>
        <pc:spChg chg="add del mod">
          <ac:chgData name="Mason Schmidt" userId="702fc88d-7260-48d8-b8e6-172fbf27714f" providerId="ADAL" clId="{F9B1D4CF-25C8-424E-81EE-C37938E280D8}" dt="2022-07-19T19:06:00.296" v="985" actId="931"/>
          <ac:spMkLst>
            <pc:docMk/>
            <pc:sldMk cId="1092375013" sldId="447"/>
            <ac:spMk id="7" creationId="{2A1C8959-5056-214E-A407-6302AD4D7215}"/>
          </ac:spMkLst>
        </pc:spChg>
        <pc:spChg chg="add del mod">
          <ac:chgData name="Mason Schmidt" userId="702fc88d-7260-48d8-b8e6-172fbf27714f" providerId="ADAL" clId="{F9B1D4CF-25C8-424E-81EE-C37938E280D8}" dt="2022-07-19T19:12:52.804" v="996" actId="931"/>
          <ac:spMkLst>
            <pc:docMk/>
            <pc:sldMk cId="1092375013" sldId="447"/>
            <ac:spMk id="11" creationId="{31942F97-44E9-DD4F-B1B4-7E6EFC609E43}"/>
          </ac:spMkLst>
        </pc:spChg>
        <pc:picChg chg="add del mod">
          <ac:chgData name="Mason Schmidt" userId="702fc88d-7260-48d8-b8e6-172fbf27714f" providerId="ADAL" clId="{F9B1D4CF-25C8-424E-81EE-C37938E280D8}" dt="2022-07-19T19:05:52.372" v="984" actId="21"/>
          <ac:picMkLst>
            <pc:docMk/>
            <pc:sldMk cId="1092375013" sldId="447"/>
            <ac:picMk id="5" creationId="{D9950943-8820-D94E-86BF-263C375D2DA4}"/>
          </ac:picMkLst>
        </pc:picChg>
        <pc:picChg chg="add del mod">
          <ac:chgData name="Mason Schmidt" userId="702fc88d-7260-48d8-b8e6-172fbf27714f" providerId="ADAL" clId="{F9B1D4CF-25C8-424E-81EE-C37938E280D8}" dt="2022-07-19T19:12:43.359" v="995" actId="21"/>
          <ac:picMkLst>
            <pc:docMk/>
            <pc:sldMk cId="1092375013" sldId="447"/>
            <ac:picMk id="9" creationId="{4C985B99-0732-3D4A-8878-999E13B82965}"/>
          </ac:picMkLst>
        </pc:picChg>
        <pc:picChg chg="add mod">
          <ac:chgData name="Mason Schmidt" userId="702fc88d-7260-48d8-b8e6-172fbf27714f" providerId="ADAL" clId="{F9B1D4CF-25C8-424E-81EE-C37938E280D8}" dt="2022-07-19T19:28:47.873" v="1029" actId="1076"/>
          <ac:picMkLst>
            <pc:docMk/>
            <pc:sldMk cId="1092375013" sldId="447"/>
            <ac:picMk id="13" creationId="{4E3BE715-DB81-6F4B-835B-8FB33769944C}"/>
          </ac:picMkLst>
        </pc:picChg>
      </pc:sldChg>
      <pc:sldChg chg="modSp mod modNotesTx">
        <pc:chgData name="Mason Schmidt" userId="702fc88d-7260-48d8-b8e6-172fbf27714f" providerId="ADAL" clId="{F9B1D4CF-25C8-424E-81EE-C37938E280D8}" dt="2022-07-19T20:35:49.100" v="3479" actId="20577"/>
        <pc:sldMkLst>
          <pc:docMk/>
          <pc:sldMk cId="3576030701" sldId="448"/>
        </pc:sldMkLst>
        <pc:picChg chg="mod">
          <ac:chgData name="Mason Schmidt" userId="702fc88d-7260-48d8-b8e6-172fbf27714f" providerId="ADAL" clId="{F9B1D4CF-25C8-424E-81EE-C37938E280D8}" dt="2022-07-19T20:34:00.794" v="3450" actId="1076"/>
          <ac:picMkLst>
            <pc:docMk/>
            <pc:sldMk cId="3576030701" sldId="448"/>
            <ac:picMk id="2" creationId="{5D51E8FC-2072-40EA-7413-4663B895EFFD}"/>
          </ac:picMkLst>
        </pc:picChg>
      </pc:sldChg>
    </pc:docChg>
  </pc:docChgLst>
  <pc:docChgLst>
    <pc:chgData name="Hawken, Kristen" userId="c0d177aa-bd01-4b6c-a455-95c230b6a86b" providerId="ADAL" clId="{077BA75A-363B-8F44-AC06-AB6F46863B0F}"/>
    <pc:docChg chg="undo custSel addSld delSld modSld">
      <pc:chgData name="Hawken, Kristen" userId="c0d177aa-bd01-4b6c-a455-95c230b6a86b" providerId="ADAL" clId="{077BA75A-363B-8F44-AC06-AB6F46863B0F}" dt="2022-07-21T12:54:03.059" v="4495" actId="20577"/>
      <pc:docMkLst>
        <pc:docMk/>
      </pc:docMkLst>
      <pc:sldChg chg="addSp delSp modSp mod modNotesTx">
        <pc:chgData name="Hawken, Kristen" userId="c0d177aa-bd01-4b6c-a455-95c230b6a86b" providerId="ADAL" clId="{077BA75A-363B-8F44-AC06-AB6F46863B0F}" dt="2022-07-20T21:16:22.550" v="4289" actId="20577"/>
        <pc:sldMkLst>
          <pc:docMk/>
          <pc:sldMk cId="194590129" sldId="434"/>
        </pc:sldMkLst>
        <pc:spChg chg="del mod">
          <ac:chgData name="Hawken, Kristen" userId="c0d177aa-bd01-4b6c-a455-95c230b6a86b" providerId="ADAL" clId="{077BA75A-363B-8F44-AC06-AB6F46863B0F}" dt="2022-07-20T20:54:08.058" v="3737" actId="478"/>
          <ac:spMkLst>
            <pc:docMk/>
            <pc:sldMk cId="194590129" sldId="434"/>
            <ac:spMk id="3" creationId="{6FE68DF2-1EBB-75E7-B0BA-0EF8B9E76B6A}"/>
          </ac:spMkLst>
        </pc:spChg>
        <pc:spChg chg="add del mod">
          <ac:chgData name="Hawken, Kristen" userId="c0d177aa-bd01-4b6c-a455-95c230b6a86b" providerId="ADAL" clId="{077BA75A-363B-8F44-AC06-AB6F46863B0F}" dt="2022-07-20T20:54:11.113" v="3738" actId="478"/>
          <ac:spMkLst>
            <pc:docMk/>
            <pc:sldMk cId="194590129" sldId="434"/>
            <ac:spMk id="4" creationId="{078E0ADC-C260-7648-8AB3-19949B86E845}"/>
          </ac:spMkLst>
        </pc:spChg>
        <pc:spChg chg="del mod">
          <ac:chgData name="Hawken, Kristen" userId="c0d177aa-bd01-4b6c-a455-95c230b6a86b" providerId="ADAL" clId="{077BA75A-363B-8F44-AC06-AB6F46863B0F}" dt="2022-07-19T20:24:46.204" v="2558" actId="478"/>
          <ac:spMkLst>
            <pc:docMk/>
            <pc:sldMk cId="194590129" sldId="434"/>
            <ac:spMk id="4" creationId="{763AAB92-74F1-AC26-7F1D-93A02241B737}"/>
          </ac:spMkLst>
        </pc:spChg>
        <pc:spChg chg="add del mod">
          <ac:chgData name="Hawken, Kristen" userId="c0d177aa-bd01-4b6c-a455-95c230b6a86b" providerId="ADAL" clId="{077BA75A-363B-8F44-AC06-AB6F46863B0F}" dt="2022-07-20T20:53:07.568" v="3736" actId="478"/>
          <ac:spMkLst>
            <pc:docMk/>
            <pc:sldMk cId="194590129" sldId="434"/>
            <ac:spMk id="5" creationId="{C407E057-4F6C-094C-A5AE-3815E5354F05}"/>
          </ac:spMkLst>
        </pc:spChg>
        <pc:picChg chg="add mod modCrop">
          <ac:chgData name="Hawken, Kristen" userId="c0d177aa-bd01-4b6c-a455-95c230b6a86b" providerId="ADAL" clId="{077BA75A-363B-8F44-AC06-AB6F46863B0F}" dt="2022-07-20T21:00:56.988" v="3748" actId="1076"/>
          <ac:picMkLst>
            <pc:docMk/>
            <pc:sldMk cId="194590129" sldId="434"/>
            <ac:picMk id="7" creationId="{21B07C83-1743-C642-9658-A52BDC4E92AF}"/>
          </ac:picMkLst>
        </pc:picChg>
      </pc:sldChg>
      <pc:sldChg chg="del">
        <pc:chgData name="Hawken, Kristen" userId="c0d177aa-bd01-4b6c-a455-95c230b6a86b" providerId="ADAL" clId="{077BA75A-363B-8F44-AC06-AB6F46863B0F}" dt="2022-07-14T16:48:04.563" v="905" actId="2696"/>
        <pc:sldMkLst>
          <pc:docMk/>
          <pc:sldMk cId="1529061081" sldId="436"/>
        </pc:sldMkLst>
      </pc:sldChg>
      <pc:sldChg chg="modSp modNotesTx">
        <pc:chgData name="Hawken, Kristen" userId="c0d177aa-bd01-4b6c-a455-95c230b6a86b" providerId="ADAL" clId="{077BA75A-363B-8F44-AC06-AB6F46863B0F}" dt="2022-07-20T21:16:52.349" v="4389" actId="20577"/>
        <pc:sldMkLst>
          <pc:docMk/>
          <pc:sldMk cId="2199691518" sldId="437"/>
        </pc:sldMkLst>
        <pc:graphicFrameChg chg="mod">
          <ac:chgData name="Hawken, Kristen" userId="c0d177aa-bd01-4b6c-a455-95c230b6a86b" providerId="ADAL" clId="{077BA75A-363B-8F44-AC06-AB6F46863B0F}" dt="2022-07-20T15:17:34.273" v="3327" actId="20577"/>
          <ac:graphicFrameMkLst>
            <pc:docMk/>
            <pc:sldMk cId="2199691518" sldId="437"/>
            <ac:graphicFrameMk id="4" creationId="{749DB900-FCCF-2C3E-BEAF-81F124875406}"/>
          </ac:graphicFrameMkLst>
        </pc:graphicFrameChg>
      </pc:sldChg>
      <pc:sldChg chg="modNotesTx">
        <pc:chgData name="Hawken, Kristen" userId="c0d177aa-bd01-4b6c-a455-95c230b6a86b" providerId="ADAL" clId="{077BA75A-363B-8F44-AC06-AB6F46863B0F}" dt="2022-07-14T16:44:20.519" v="242" actId="20577"/>
        <pc:sldMkLst>
          <pc:docMk/>
          <pc:sldMk cId="518488593" sldId="438"/>
        </pc:sldMkLst>
      </pc:sldChg>
      <pc:sldChg chg="addSp delSp modSp mod modNotesTx">
        <pc:chgData name="Hawken, Kristen" userId="c0d177aa-bd01-4b6c-a455-95c230b6a86b" providerId="ADAL" clId="{077BA75A-363B-8F44-AC06-AB6F46863B0F}" dt="2022-07-21T12:54:03.059" v="4495" actId="20577"/>
        <pc:sldMkLst>
          <pc:docMk/>
          <pc:sldMk cId="1792690949" sldId="440"/>
        </pc:sldMkLst>
        <pc:spChg chg="mod">
          <ac:chgData name="Hawken, Kristen" userId="c0d177aa-bd01-4b6c-a455-95c230b6a86b" providerId="ADAL" clId="{077BA75A-363B-8F44-AC06-AB6F46863B0F}" dt="2022-07-19T19:07:39.269" v="1535" actId="1038"/>
          <ac:spMkLst>
            <pc:docMk/>
            <pc:sldMk cId="1792690949" sldId="440"/>
            <ac:spMk id="7" creationId="{8A4BC185-EE5D-8DFC-2BE9-35A402FFECE3}"/>
          </ac:spMkLst>
        </pc:spChg>
        <pc:spChg chg="mod">
          <ac:chgData name="Hawken, Kristen" userId="c0d177aa-bd01-4b6c-a455-95c230b6a86b" providerId="ADAL" clId="{077BA75A-363B-8F44-AC06-AB6F46863B0F}" dt="2022-07-19T19:08:04.797" v="1566" actId="1037"/>
          <ac:spMkLst>
            <pc:docMk/>
            <pc:sldMk cId="1792690949" sldId="440"/>
            <ac:spMk id="21" creationId="{8A9BF7AD-E488-8930-EA77-827F6DDB713D}"/>
          </ac:spMkLst>
        </pc:spChg>
        <pc:spChg chg="add mod">
          <ac:chgData name="Hawken, Kristen" userId="c0d177aa-bd01-4b6c-a455-95c230b6a86b" providerId="ADAL" clId="{077BA75A-363B-8F44-AC06-AB6F46863B0F}" dt="2022-07-19T19:09:37.646" v="1591" actId="1036"/>
          <ac:spMkLst>
            <pc:docMk/>
            <pc:sldMk cId="1792690949" sldId="440"/>
            <ac:spMk id="26" creationId="{1ECAD497-9968-E64A-876E-FB9EDCEA57D4}"/>
          </ac:spMkLst>
        </pc:spChg>
        <pc:spChg chg="add del mod">
          <ac:chgData name="Hawken, Kristen" userId="c0d177aa-bd01-4b6c-a455-95c230b6a86b" providerId="ADAL" clId="{077BA75A-363B-8F44-AC06-AB6F46863B0F}" dt="2022-07-19T19:11:22.568" v="1595" actId="478"/>
          <ac:spMkLst>
            <pc:docMk/>
            <pc:sldMk cId="1792690949" sldId="440"/>
            <ac:spMk id="28" creationId="{2D4E215D-8FA5-1A41-A1C7-5D2A71506CE7}"/>
          </ac:spMkLst>
        </pc:spChg>
        <pc:spChg chg="add mod">
          <ac:chgData name="Hawken, Kristen" userId="c0d177aa-bd01-4b6c-a455-95c230b6a86b" providerId="ADAL" clId="{077BA75A-363B-8F44-AC06-AB6F46863B0F}" dt="2022-07-19T19:11:57.186" v="1652" actId="20577"/>
          <ac:spMkLst>
            <pc:docMk/>
            <pc:sldMk cId="1792690949" sldId="440"/>
            <ac:spMk id="29" creationId="{127F33AC-48E4-3143-BE1C-6BF4B630D42A}"/>
          </ac:spMkLst>
        </pc:spChg>
        <pc:picChg chg="del">
          <ac:chgData name="Hawken, Kristen" userId="c0d177aa-bd01-4b6c-a455-95c230b6a86b" providerId="ADAL" clId="{077BA75A-363B-8F44-AC06-AB6F46863B0F}" dt="2022-07-19T19:06:55.677" v="1524" actId="478"/>
          <ac:picMkLst>
            <pc:docMk/>
            <pc:sldMk cId="1792690949" sldId="440"/>
            <ac:picMk id="25" creationId="{3EE3B89D-C276-76B4-4AC7-1BA0A5BDE95F}"/>
          </ac:picMkLst>
        </pc:picChg>
        <pc:picChg chg="del">
          <ac:chgData name="Hawken, Kristen" userId="c0d177aa-bd01-4b6c-a455-95c230b6a86b" providerId="ADAL" clId="{077BA75A-363B-8F44-AC06-AB6F46863B0F}" dt="2022-07-19T19:06:58.554" v="1525" actId="478"/>
          <ac:picMkLst>
            <pc:docMk/>
            <pc:sldMk cId="1792690949" sldId="440"/>
            <ac:picMk id="27" creationId="{0F1CD19A-D8D8-01EF-5D19-8E864711CF92}"/>
          </ac:picMkLst>
        </pc:picChg>
        <pc:cxnChg chg="add mod">
          <ac:chgData name="Hawken, Kristen" userId="c0d177aa-bd01-4b6c-a455-95c230b6a86b" providerId="ADAL" clId="{077BA75A-363B-8F44-AC06-AB6F46863B0F}" dt="2022-07-19T19:08:53.329" v="1584" actId="14100"/>
          <ac:cxnSpMkLst>
            <pc:docMk/>
            <pc:sldMk cId="1792690949" sldId="440"/>
            <ac:cxnSpMk id="15" creationId="{9344B9B4-58B3-6240-8B69-97C59AFF85E5}"/>
          </ac:cxnSpMkLst>
        </pc:cxnChg>
        <pc:cxnChg chg="add mod">
          <ac:chgData name="Hawken, Kristen" userId="c0d177aa-bd01-4b6c-a455-95c230b6a86b" providerId="ADAL" clId="{077BA75A-363B-8F44-AC06-AB6F46863B0F}" dt="2022-07-19T19:11:09.146" v="1593" actId="14100"/>
          <ac:cxnSpMkLst>
            <pc:docMk/>
            <pc:sldMk cId="1792690949" sldId="440"/>
            <ac:cxnSpMk id="16" creationId="{772B7A42-4B7F-B346-91CC-94321612C239}"/>
          </ac:cxnSpMkLst>
        </pc:cxnChg>
        <pc:cxnChg chg="mod">
          <ac:chgData name="Hawken, Kristen" userId="c0d177aa-bd01-4b6c-a455-95c230b6a86b" providerId="ADAL" clId="{077BA75A-363B-8F44-AC06-AB6F46863B0F}" dt="2022-07-19T19:09:29.682" v="1587" actId="14100"/>
          <ac:cxnSpMkLst>
            <pc:docMk/>
            <pc:sldMk cId="1792690949" sldId="440"/>
            <ac:cxnSpMk id="17" creationId="{40F929CA-7287-9AD2-4F24-E8DC5B26096C}"/>
          </ac:cxnSpMkLst>
        </pc:cxnChg>
        <pc:cxnChg chg="mod">
          <ac:chgData name="Hawken, Kristen" userId="c0d177aa-bd01-4b6c-a455-95c230b6a86b" providerId="ADAL" clId="{077BA75A-363B-8F44-AC06-AB6F46863B0F}" dt="2022-07-19T19:09:19.663" v="1586" actId="14100"/>
          <ac:cxnSpMkLst>
            <pc:docMk/>
            <pc:sldMk cId="1792690949" sldId="440"/>
            <ac:cxnSpMk id="18" creationId="{016D90D1-06A4-E585-15CA-E1F8FD568356}"/>
          </ac:cxnSpMkLst>
        </pc:cxnChg>
      </pc:sldChg>
      <pc:sldChg chg="addSp delSp modSp mod delAnim modAnim modNotesTx">
        <pc:chgData name="Hawken, Kristen" userId="c0d177aa-bd01-4b6c-a455-95c230b6a86b" providerId="ADAL" clId="{077BA75A-363B-8F44-AC06-AB6F46863B0F}" dt="2022-07-19T19:28:15.546" v="2048" actId="478"/>
        <pc:sldMkLst>
          <pc:docMk/>
          <pc:sldMk cId="257991504" sldId="443"/>
        </pc:sldMkLst>
        <pc:spChg chg="mod">
          <ac:chgData name="Hawken, Kristen" userId="c0d177aa-bd01-4b6c-a455-95c230b6a86b" providerId="ADAL" clId="{077BA75A-363B-8F44-AC06-AB6F46863B0F}" dt="2022-07-14T16:34:39.732" v="3" actId="1076"/>
          <ac:spMkLst>
            <pc:docMk/>
            <pc:sldMk cId="257991504" sldId="443"/>
            <ac:spMk id="3" creationId="{2E1A4161-EEC9-2969-22C2-B5B753A77AC3}"/>
          </ac:spMkLst>
        </pc:spChg>
        <pc:picChg chg="add del mod">
          <ac:chgData name="Hawken, Kristen" userId="c0d177aa-bd01-4b6c-a455-95c230b6a86b" providerId="ADAL" clId="{077BA75A-363B-8F44-AC06-AB6F46863B0F}" dt="2022-07-19T19:28:15.546" v="2048" actId="478"/>
          <ac:picMkLst>
            <pc:docMk/>
            <pc:sldMk cId="257991504" sldId="443"/>
            <ac:picMk id="2" creationId="{B5A235B1-C392-C04D-954F-816B5D5F23D8}"/>
          </ac:picMkLst>
        </pc:picChg>
      </pc:sldChg>
      <pc:sldChg chg="add del">
        <pc:chgData name="Hawken, Kristen" userId="c0d177aa-bd01-4b6c-a455-95c230b6a86b" providerId="ADAL" clId="{077BA75A-363B-8F44-AC06-AB6F46863B0F}" dt="2022-07-19T19:18:08.264" v="2047" actId="2696"/>
        <pc:sldMkLst>
          <pc:docMk/>
          <pc:sldMk cId="3768317447" sldId="444"/>
        </pc:sldMkLst>
      </pc:sldChg>
      <pc:sldChg chg="delSp modSp mod modNotesTx">
        <pc:chgData name="Hawken, Kristen" userId="c0d177aa-bd01-4b6c-a455-95c230b6a86b" providerId="ADAL" clId="{077BA75A-363B-8F44-AC06-AB6F46863B0F}" dt="2022-07-19T19:06:04.290" v="1523" actId="20577"/>
        <pc:sldMkLst>
          <pc:docMk/>
          <pc:sldMk cId="2473508731" sldId="446"/>
        </pc:sldMkLst>
        <pc:spChg chg="mod">
          <ac:chgData name="Hawken, Kristen" userId="c0d177aa-bd01-4b6c-a455-95c230b6a86b" providerId="ADAL" clId="{077BA75A-363B-8F44-AC06-AB6F46863B0F}" dt="2022-07-19T19:04:32.927" v="1266" actId="20577"/>
          <ac:spMkLst>
            <pc:docMk/>
            <pc:sldMk cId="2473508731" sldId="446"/>
            <ac:spMk id="3" creationId="{3AE5E6B9-FA23-1E46-8B67-85AAF78738F9}"/>
          </ac:spMkLst>
        </pc:spChg>
        <pc:spChg chg="del mod">
          <ac:chgData name="Hawken, Kristen" userId="c0d177aa-bd01-4b6c-a455-95c230b6a86b" providerId="ADAL" clId="{077BA75A-363B-8F44-AC06-AB6F46863B0F}" dt="2022-07-19T19:04:58.124" v="1336"/>
          <ac:spMkLst>
            <pc:docMk/>
            <pc:sldMk cId="2473508731" sldId="446"/>
            <ac:spMk id="11" creationId="{C28E321F-665E-1F4E-AF2D-3C4B37DF87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8/12/22</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Tony</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a:t>
            </a:fld>
            <a:endParaRPr lang="en-US"/>
          </a:p>
        </p:txBody>
      </p:sp>
    </p:spTree>
    <p:extLst>
      <p:ext uri="{BB962C8B-B14F-4D97-AF65-F5344CB8AC3E}">
        <p14:creationId xmlns:p14="http://schemas.microsoft.com/office/powerpoint/2010/main" val="242095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Naren</a:t>
            </a:r>
            <a:endParaRPr lang="en-US"/>
          </a:p>
          <a:p>
            <a:endParaRPr lang="en-US"/>
          </a:p>
          <a:p>
            <a:r>
              <a:rPr lang="en-US"/>
              <a:t>-We now have a demo of our unit tests for all our mapped values</a:t>
            </a:r>
          </a:p>
          <a:p>
            <a:r>
              <a:rPr lang="en-US"/>
              <a:t>-You can see all the fields have their own assert equals with the specific value from the input canonical compared to the corresponding fields in the rally health canonical.</a:t>
            </a:r>
          </a:p>
          <a:p>
            <a:r>
              <a:rPr lang="en-US"/>
              <a:t>-The output shows all the fields and that they pass</a:t>
            </a:r>
          </a:p>
          <a:p>
            <a:r>
              <a:rPr lang="en-US"/>
              <a:t>-One thing to keep in mind: there could be edge cases that we did not account for</a:t>
            </a:r>
          </a:p>
          <a:p>
            <a:r>
              <a:rPr lang="en-US"/>
              <a:t>-This is NOT the code for the mapping, which we also did, but just the testing for the mapping</a:t>
            </a:r>
          </a:p>
          <a:p>
            <a:endParaRPr lang="en-US"/>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10</a:t>
            </a:fld>
            <a:endParaRPr lang="en-US"/>
          </a:p>
        </p:txBody>
      </p:sp>
    </p:spTree>
    <p:extLst>
      <p:ext uri="{BB962C8B-B14F-4D97-AF65-F5344CB8AC3E}">
        <p14:creationId xmlns:p14="http://schemas.microsoft.com/office/powerpoint/2010/main" val="2015586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Tony</a:t>
            </a:r>
            <a:endParaRPr lang="en-US"/>
          </a:p>
          <a:p>
            <a:r>
              <a:rPr lang="en-US"/>
              <a:t>We have set up </a:t>
            </a:r>
            <a:r>
              <a:rPr lang="en-US" err="1"/>
              <a:t>nonprod</a:t>
            </a:r>
            <a:r>
              <a:rPr lang="en-US"/>
              <a:t>/prod </a:t>
            </a:r>
            <a:r>
              <a:rPr lang="en-US" err="1"/>
              <a:t>kafka</a:t>
            </a:r>
            <a:r>
              <a:rPr lang="en-US"/>
              <a:t> topics and have deployed the non prod mapper</a:t>
            </a:r>
            <a:r>
              <a:rPr lang="en-US">
                <a:cs typeface="Arial" panose="020B0604020202020204"/>
              </a:rPr>
              <a:t>,</a:t>
            </a:r>
          </a:p>
          <a:p>
            <a:r>
              <a:rPr lang="en-US">
                <a:cs typeface="Arial" panose="020B0604020202020204"/>
              </a:rPr>
              <a:t>Pass along our knowledge in the coming days about our work so that the SAEO team only needs to work with Rally Health to deploy the mapper for Rally to use and maintain the topics</a:t>
            </a:r>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11</a:t>
            </a:fld>
            <a:endParaRPr lang="en-US"/>
          </a:p>
        </p:txBody>
      </p:sp>
    </p:spTree>
    <p:extLst>
      <p:ext uri="{BB962C8B-B14F-4D97-AF65-F5344CB8AC3E}">
        <p14:creationId xmlns:p14="http://schemas.microsoft.com/office/powerpoint/2010/main" val="4236378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cs typeface="Arial"/>
              </a:rPr>
              <a:t>Tony: Learning all the scrum and agile methodologies to foster teamwork in the workplace, as well as learning and creating solutions without much guidance</a:t>
            </a:r>
          </a:p>
          <a:p>
            <a:pPr>
              <a:lnSpc>
                <a:spcPct val="150000"/>
              </a:lnSpc>
            </a:pPr>
            <a:r>
              <a:rPr lang="en-US">
                <a:cs typeface="Arial"/>
              </a:rPr>
              <a:t>Kristen: Being thrown into a totally new position with new technology, I learned how to work with and rely on my teammates to overcome a steep learning curve.</a:t>
            </a:r>
          </a:p>
          <a:p>
            <a:pPr>
              <a:lnSpc>
                <a:spcPct val="150000"/>
              </a:lnSpc>
            </a:pPr>
            <a:r>
              <a:rPr lang="en-US" err="1">
                <a:cs typeface="Arial"/>
              </a:rPr>
              <a:t>Naren</a:t>
            </a:r>
            <a:r>
              <a:rPr lang="en-US">
                <a:cs typeface="Arial"/>
              </a:rPr>
              <a:t>: I learned how to problem solve and apply previous knowledge to new tasks while being introduced to new technologies and </a:t>
            </a:r>
            <a:r>
              <a:rPr lang="en-US" err="1">
                <a:cs typeface="Arial"/>
              </a:rPr>
              <a:t>softwares</a:t>
            </a:r>
            <a:r>
              <a:rPr lang="en-US">
                <a:cs typeface="Arial"/>
              </a:rPr>
              <a:t>. </a:t>
            </a:r>
          </a:p>
          <a:p>
            <a:pPr>
              <a:lnSpc>
                <a:spcPct val="150000"/>
              </a:lnSpc>
            </a:pPr>
            <a:r>
              <a:rPr lang="en-US">
                <a:cs typeface="Arial"/>
              </a:rPr>
              <a:t>Mason: I learned how to manage and split up work within our team, and also learned how to communicate with each other to get our project done.</a:t>
            </a:r>
          </a:p>
        </p:txBody>
      </p:sp>
      <p:sp>
        <p:nvSpPr>
          <p:cNvPr id="4" name="Slide Number Placeholder 3"/>
          <p:cNvSpPr>
            <a:spLocks noGrp="1"/>
          </p:cNvSpPr>
          <p:nvPr>
            <p:ph type="sldNum" sz="quarter" idx="5"/>
          </p:nvPr>
        </p:nvSpPr>
        <p:spPr/>
        <p:txBody>
          <a:bodyPr/>
          <a:lstStyle/>
          <a:p>
            <a:fld id="{2D5E816B-EE8A-4A59-BF27-832760D86835}" type="slidenum">
              <a:rPr lang="en-US" smtClean="0"/>
              <a:t>12</a:t>
            </a:fld>
            <a:endParaRPr lang="en-US"/>
          </a:p>
        </p:txBody>
      </p:sp>
    </p:spTree>
    <p:extLst>
      <p:ext uri="{BB962C8B-B14F-4D97-AF65-F5344CB8AC3E}">
        <p14:creationId xmlns:p14="http://schemas.microsoft.com/office/powerpoint/2010/main" val="23472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US">
                <a:cs typeface="Arial"/>
              </a:rPr>
              <a:t>Standard Assets Engineering Operations</a:t>
            </a:r>
            <a:endParaRPr lang="en-US"/>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"We partner with Optum data producers and consumers, along with Enterprise Data Architects, to design and implement standard data stores that make the most critical Optum data available to all parts of the business in a common, well understood form.”</a:t>
            </a:r>
            <a:endParaRPr lang="en-US" sz="1200" kern="1200">
              <a:solidFill>
                <a:schemeClr val="tx1"/>
              </a:solidFill>
              <a:effectLst/>
              <a:latin typeface="+mn-lt"/>
              <a:cs typeface="Arial"/>
            </a:endParaRPr>
          </a:p>
          <a:p>
            <a:pPr rtl="0"/>
            <a:endParaRPr lang="en-US" sz="1200" kern="1200">
              <a:solidFill>
                <a:schemeClr val="tx1"/>
              </a:solidFill>
              <a:effectLst/>
              <a:latin typeface="+mn-lt"/>
              <a:ea typeface="+mn-ea"/>
              <a:cs typeface="+mn-cs"/>
            </a:endParaRPr>
          </a:p>
          <a:p>
            <a:pPr rtl="0"/>
            <a:endParaRPr lang="en-US" sz="1200" kern="1200">
              <a:solidFill>
                <a:schemeClr val="tx1"/>
              </a:solidFill>
              <a:effectLst/>
              <a:latin typeface="+mn-lt"/>
              <a:ea typeface="+mn-ea"/>
              <a:cs typeface="+mn-cs"/>
            </a:endParaRPr>
          </a:p>
          <a:p>
            <a:pPr rtl="0"/>
            <a:br>
              <a:rPr lang="en-US">
                <a:cs typeface="+mn-lt"/>
              </a:rPr>
            </a:br>
            <a:endParaRPr lang="en-US"/>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2</a:t>
            </a:fld>
            <a:endParaRPr lang="en-US"/>
          </a:p>
        </p:txBody>
      </p:sp>
    </p:spTree>
    <p:extLst>
      <p:ext uri="{BB962C8B-B14F-4D97-AF65-F5344CB8AC3E}">
        <p14:creationId xmlns:p14="http://schemas.microsoft.com/office/powerpoint/2010/main" val="19684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Tony</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Rally Health provides reward programs for customers of </a:t>
            </a:r>
            <a:r>
              <a:rPr lang="en-US" sz="1200" kern="1200" err="1">
                <a:solidFill>
                  <a:schemeClr val="tx1"/>
                </a:solidFill>
                <a:effectLst/>
                <a:latin typeface="+mn-lt"/>
                <a:ea typeface="+mn-ea"/>
                <a:cs typeface="+mn-cs"/>
              </a:rPr>
              <a:t>uhg</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Currently check eligibilities through v2 stream</a:t>
            </a:r>
          </a:p>
          <a:p>
            <a:pPr lvl="0"/>
            <a:r>
              <a:rPr lang="en-US" sz="1200" kern="1200">
                <a:solidFill>
                  <a:schemeClr val="tx1"/>
                </a:solidFill>
                <a:effectLst/>
                <a:latin typeface="+mn-lt"/>
                <a:ea typeface="+mn-ea"/>
                <a:cs typeface="+mn-cs"/>
              </a:rPr>
              <a:t>	old; has high risk and high cost from limited knowledge, support, and outdated technologies</a:t>
            </a:r>
          </a:p>
          <a:p>
            <a:pPr lvl="0"/>
            <a:endParaRPr lang="en-US" sz="1200" kern="1200">
              <a:solidFill>
                <a:schemeClr val="tx1"/>
              </a:solidFill>
              <a:effectLst/>
              <a:latin typeface="+mn-lt"/>
              <a:ea typeface="+mn-ea"/>
              <a:cs typeface="+mn-cs"/>
            </a:endParaRPr>
          </a:p>
          <a:p>
            <a:pPr lvl="0"/>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is a tool to reliably </a:t>
            </a:r>
            <a:r>
              <a:rPr lang="en-US" sz="1200" kern="1200" err="1">
                <a:solidFill>
                  <a:schemeClr val="tx1"/>
                </a:solidFill>
                <a:effectLst/>
                <a:latin typeface="+mn-lt"/>
                <a:ea typeface="+mn-ea"/>
                <a:cs typeface="+mn-cs"/>
              </a:rPr>
              <a:t>denormalize</a:t>
            </a:r>
            <a:r>
              <a:rPr lang="en-US" sz="1200" kern="1200">
                <a:solidFill>
                  <a:schemeClr val="tx1"/>
                </a:solidFill>
                <a:effectLst/>
                <a:latin typeface="+mn-lt"/>
                <a:ea typeface="+mn-ea"/>
                <a:cs typeface="+mn-cs"/>
              </a:rPr>
              <a:t> and canonicalize large relational datasets in real time. </a:t>
            </a:r>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is a platform offering that provides fast, scalable resilient data streaming into the Health Care Platform at a significantly reduced cost than doing so independently.”</a:t>
            </a:r>
          </a:p>
          <a:p>
            <a:pPr lvl="0"/>
            <a:r>
              <a:rPr lang="en-US" sz="1200" kern="1200">
                <a:solidFill>
                  <a:schemeClr val="tx1"/>
                </a:solidFill>
                <a:effectLst/>
                <a:latin typeface="+mn-lt"/>
                <a:ea typeface="+mn-ea"/>
                <a:cs typeface="+mn-cs"/>
              </a:rPr>
              <a:t>Canonical Data is beneficial because it allows data to be shared in the simplest form and allows for a common language to manage the data. It allows for smoother integration. </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Kristen will go more in depth into why the v2 is a problem</a:t>
            </a:r>
          </a:p>
          <a:p>
            <a:pPr lvl="0"/>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3</a:t>
            </a:fld>
            <a:endParaRPr lang="en-US"/>
          </a:p>
        </p:txBody>
      </p:sp>
    </p:spTree>
    <p:extLst>
      <p:ext uri="{BB962C8B-B14F-4D97-AF65-F5344CB8AC3E}">
        <p14:creationId xmlns:p14="http://schemas.microsoft.com/office/powerpoint/2010/main" val="12064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Kristen</a:t>
            </a:r>
          </a:p>
          <a:p>
            <a:endParaRPr lang="en-US">
              <a:latin typeface="Calibri"/>
              <a:cs typeface="Calibri"/>
            </a:endParaRPr>
          </a:p>
          <a:p>
            <a:r>
              <a:rPr lang="en-US">
                <a:latin typeface="Calibri"/>
                <a:cs typeface="Calibri"/>
              </a:rPr>
              <a:t>As Tony said, Rally Health is currently using the legacy V2 canonical stream, and we want to shift them to the current standard V3 stream. This is because V2 is high risk, as there is limited knowledge and support for it. If there’s an outage, it could take a long time to fix it, or even notice that it’s happening. It’s also high cost as it depends out of date and costly software and infrastructure. They are soon to be the last consumer of V2 streams, but they are hesitant to change and cannot commit to switching until early 2023 So, we have to show them the benefits of converting and also create a smooth transition for them. This brings us to our solution</a:t>
            </a:r>
          </a:p>
          <a:p>
            <a:endParaRPr lang="en-US">
              <a:latin typeface="Calibri"/>
              <a:cs typeface="Calibri"/>
            </a:endParaRP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52248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Kristen</a:t>
            </a:r>
          </a:p>
          <a:p>
            <a:endParaRPr lang="en-US"/>
          </a:p>
          <a:p>
            <a:r>
              <a:rPr lang="en-US"/>
              <a:t>Rally will use the same schema, but will connect to our V3 stream instead of our V2 stream. This switch is only on our end, as their messages will still read in the same format on their end. This way we can transfer them over seamlessly.</a:t>
            </a:r>
          </a:p>
          <a:p>
            <a:endParaRPr lang="en-US">
              <a:latin typeface="Calibri"/>
              <a:cs typeface="Calibri"/>
            </a:endParaRPr>
          </a:p>
          <a:p>
            <a:r>
              <a:rPr lang="en-US">
                <a:latin typeface="Calibri"/>
                <a:cs typeface="Calibri"/>
              </a:rPr>
              <a:t>Use </a:t>
            </a:r>
            <a:r>
              <a:rPr lang="en-US" err="1">
                <a:latin typeface="Calibri"/>
                <a:cs typeface="Calibri"/>
              </a:rPr>
              <a:t>EBaaS</a:t>
            </a:r>
            <a:r>
              <a:rPr lang="en-US">
                <a:latin typeface="Calibri"/>
                <a:cs typeface="Calibri"/>
              </a:rPr>
              <a:t> test harness and mapper to map v3 canonical to Rally canonical</a:t>
            </a:r>
          </a:p>
          <a:p>
            <a:r>
              <a:rPr lang="en-US">
                <a:latin typeface="Calibri"/>
                <a:cs typeface="Calibri"/>
              </a:rPr>
              <a:t>Like any software, it requires testing tests that will tell us if our mapping is incorrect. </a:t>
            </a:r>
            <a:endParaRPr lang="en-US"/>
          </a:p>
          <a:p>
            <a:r>
              <a:rPr lang="en-US">
                <a:latin typeface="Calibri"/>
                <a:cs typeface="Calibri"/>
              </a:rPr>
              <a:t>Unit testing to incrementally work through mapper logic, test harness to bring everything together</a:t>
            </a:r>
            <a:endParaRPr lang="en-US"/>
          </a:p>
          <a:p>
            <a:endParaRPr lang="en-US"/>
          </a:p>
          <a:p>
            <a:r>
              <a:rPr lang="en-US"/>
              <a:t>Save 250-300k a month, with no one left using it finally end and decommission V2 infrastructure, reduce risk</a:t>
            </a:r>
            <a:endParaRPr lang="en-US">
              <a:cs typeface="Arial" panose="020B0604020202020204"/>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5</a:t>
            </a:fld>
            <a:endParaRPr lang="en-US"/>
          </a:p>
        </p:txBody>
      </p:sp>
    </p:spTree>
    <p:extLst>
      <p:ext uri="{BB962C8B-B14F-4D97-AF65-F5344CB8AC3E}">
        <p14:creationId xmlns:p14="http://schemas.microsoft.com/office/powerpoint/2010/main" val="410966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Naren</a:t>
            </a:r>
            <a:endParaRPr lang="en-US">
              <a:latin typeface="Calibri"/>
              <a:cs typeface="Calibri"/>
            </a:endParaRPr>
          </a:p>
          <a:p>
            <a:endParaRPr lang="en-US">
              <a:latin typeface="Calibri"/>
              <a:cs typeface="Calibri"/>
            </a:endParaRPr>
          </a:p>
          <a:p>
            <a:r>
              <a:rPr lang="en-US" err="1">
                <a:latin typeface="Calibri"/>
                <a:cs typeface="Calibri"/>
              </a:rPr>
              <a:t>GoLang</a:t>
            </a:r>
            <a:r>
              <a:rPr lang="en-US">
                <a:latin typeface="Calibri"/>
                <a:cs typeface="Calibri"/>
              </a:rPr>
              <a:t>: the programming language we will use to implement and use </a:t>
            </a:r>
            <a:r>
              <a:rPr lang="en-US" err="1">
                <a:latin typeface="Calibri"/>
                <a:cs typeface="Calibri"/>
              </a:rPr>
              <a:t>EBaaS</a:t>
            </a:r>
            <a:r>
              <a:rPr lang="en-US">
                <a:latin typeface="Calibri"/>
                <a:cs typeface="Calibri"/>
              </a:rPr>
              <a:t> (entity builder as a service), allowing us to convert to V3 </a:t>
            </a:r>
            <a:r>
              <a:rPr lang="en-US" strike="sngStrike">
                <a:latin typeface="Calibri"/>
                <a:cs typeface="Calibri"/>
              </a:rPr>
              <a:t>because V3 implements </a:t>
            </a:r>
            <a:r>
              <a:rPr lang="en-US" strike="sngStrike" err="1">
                <a:latin typeface="Calibri"/>
                <a:cs typeface="Calibri"/>
              </a:rPr>
              <a:t>EBaaS</a:t>
            </a:r>
            <a:r>
              <a:rPr lang="en-US">
                <a:latin typeface="Calibri"/>
                <a:cs typeface="Calibri"/>
              </a:rPr>
              <a:t>. </a:t>
            </a:r>
          </a:p>
          <a:p>
            <a:endParaRPr lang="en-US">
              <a:latin typeface="Calibri"/>
              <a:cs typeface="Calibri"/>
            </a:endParaRPr>
          </a:p>
          <a:p>
            <a:r>
              <a:rPr lang="en-US">
                <a:latin typeface="Calibri"/>
                <a:cs typeface="Calibri"/>
              </a:rPr>
              <a:t>Kafka: Kafka is an event-streaming platform, used for pipelining data. Kafka will be used to send and receive data from canonical streams</a:t>
            </a:r>
          </a:p>
          <a:p>
            <a:endParaRPr lang="en-US">
              <a:latin typeface="Calibri"/>
              <a:cs typeface="Calibri"/>
            </a:endParaRPr>
          </a:p>
          <a:p>
            <a:r>
              <a:rPr lang="en-US">
                <a:latin typeface="Calibri"/>
                <a:cs typeface="Calibri"/>
              </a:rPr>
              <a:t>Docker: will be used to publish the application for transport and make it compatible across any system. </a:t>
            </a:r>
          </a:p>
          <a:p>
            <a:endParaRPr lang="en-US">
              <a:latin typeface="Calibri"/>
              <a:cs typeface="Calibri"/>
            </a:endParaRPr>
          </a:p>
          <a:p>
            <a:r>
              <a:rPr lang="en-US" err="1">
                <a:latin typeface="Calibri"/>
                <a:cs typeface="Calibri"/>
              </a:rPr>
              <a:t>EBaaS</a:t>
            </a:r>
            <a:r>
              <a:rPr lang="en-US">
                <a:latin typeface="Calibri"/>
                <a:cs typeface="Calibri"/>
              </a:rPr>
              <a:t>: Inhouse </a:t>
            </a:r>
            <a:r>
              <a:rPr lang="en-US" sz="1200" kern="1200">
                <a:solidFill>
                  <a:schemeClr val="tx1"/>
                </a:solidFill>
                <a:effectLst/>
                <a:latin typeface="+mn-lt"/>
                <a:ea typeface="+mn-ea"/>
                <a:cs typeface="+mn-cs"/>
              </a:rPr>
              <a:t>tool to reliably </a:t>
            </a:r>
            <a:r>
              <a:rPr lang="en-US" sz="1200" kern="1200" err="1">
                <a:solidFill>
                  <a:schemeClr val="tx1"/>
                </a:solidFill>
                <a:effectLst/>
                <a:latin typeface="+mn-lt"/>
                <a:ea typeface="+mn-ea"/>
                <a:cs typeface="+mn-cs"/>
              </a:rPr>
              <a:t>denormalize</a:t>
            </a:r>
            <a:r>
              <a:rPr lang="en-US" sz="1200" kern="1200">
                <a:solidFill>
                  <a:schemeClr val="tx1"/>
                </a:solidFill>
                <a:effectLst/>
                <a:latin typeface="+mn-lt"/>
                <a:ea typeface="+mn-ea"/>
                <a:cs typeface="+mn-cs"/>
              </a:rPr>
              <a:t> and canonicalize large relational datasets in real time</a:t>
            </a:r>
          </a:p>
          <a:p>
            <a:endParaRPr lang="en-US">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Azure/GCP: We are going to be using the cloud platform, Google Cloud Platform, which we can use to host Kubernetes</a:t>
            </a:r>
          </a:p>
          <a:p>
            <a:endParaRPr lang="en-US">
              <a:latin typeface="Calibri"/>
              <a:cs typeface="Calibri"/>
            </a:endParaRPr>
          </a:p>
          <a:p>
            <a:r>
              <a:rPr lang="en-US">
                <a:latin typeface="Calibri"/>
                <a:cs typeface="Calibri"/>
              </a:rPr>
              <a:t>Kubernetes: This is an open-source system for managing containers. So, this will run on top of cloud and allow us to manage our Docker containers</a:t>
            </a:r>
          </a:p>
          <a:p>
            <a:endParaRPr lang="en-US">
              <a:latin typeface="Calibri"/>
              <a:cs typeface="Calibri"/>
            </a:endParaRPr>
          </a:p>
          <a:p>
            <a:r>
              <a:rPr lang="en-US">
                <a:latin typeface="Calibri"/>
                <a:cs typeface="Calibri"/>
              </a:rPr>
              <a:t>Now that we have an overview of our tech stack, Mason will dive into an overview of our project.</a:t>
            </a:r>
          </a:p>
        </p:txBody>
      </p:sp>
      <p:sp>
        <p:nvSpPr>
          <p:cNvPr id="4" name="Slide Number Placeholder 3"/>
          <p:cNvSpPr>
            <a:spLocks noGrp="1"/>
          </p:cNvSpPr>
          <p:nvPr>
            <p:ph type="sldNum" sz="quarter" idx="5"/>
          </p:nvPr>
        </p:nvSpPr>
        <p:spPr/>
        <p:txBody>
          <a:bodyPr/>
          <a:lstStyle/>
          <a:p>
            <a:fld id="{2D5E816B-EE8A-4A59-BF27-832760D86835}" type="slidenum">
              <a:rPr lang="en-US" smtClean="0"/>
              <a:t>6</a:t>
            </a:fld>
            <a:endParaRPr lang="en-US"/>
          </a:p>
        </p:txBody>
      </p:sp>
    </p:spTree>
    <p:extLst>
      <p:ext uri="{BB962C8B-B14F-4D97-AF65-F5344CB8AC3E}">
        <p14:creationId xmlns:p14="http://schemas.microsoft.com/office/powerpoint/2010/main" val="18252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panose="020B0604020202020204"/>
              </a:rPr>
              <a:t>Mason</a:t>
            </a:r>
          </a:p>
          <a:p>
            <a:pPr marL="171450" indent="-171450">
              <a:buFont typeface="Arial"/>
              <a:buChar char="•"/>
            </a:pPr>
            <a:r>
              <a:rPr lang="en-US"/>
              <a:t>First, we set up our joiner topology for all of our input canonicals. </a:t>
            </a:r>
          </a:p>
          <a:p>
            <a:pPr marL="171450" indent="-171450">
              <a:buFont typeface="Arial"/>
              <a:buChar char="•"/>
            </a:pPr>
            <a:r>
              <a:rPr lang="en-US"/>
              <a:t>The way they are joined together is by their keys. </a:t>
            </a:r>
          </a:p>
          <a:p>
            <a:pPr marL="171450" indent="-171450">
              <a:buFont typeface="Arial"/>
              <a:buChar char="•"/>
            </a:pPr>
            <a:r>
              <a:rPr lang="en-US"/>
              <a:t>Pulls most fields from the eligibility v3 canonical, but also takes other fields from separate canonicals</a:t>
            </a:r>
            <a:endParaRPr lang="en-US">
              <a:cs typeface="Arial" panose="020B0604020202020204"/>
            </a:endParaRPr>
          </a:p>
          <a:p>
            <a:pPr marL="171450" indent="-171450">
              <a:buFont typeface="Arial"/>
              <a:buChar char="•"/>
            </a:pPr>
            <a:r>
              <a:rPr lang="en-US"/>
              <a:t>all necessary fields get mapped to rally canonical format</a:t>
            </a:r>
          </a:p>
          <a:p>
            <a:pPr marL="171450" indent="-171450">
              <a:buFont typeface="Arial"/>
              <a:buChar char="•"/>
            </a:pPr>
            <a:r>
              <a:rPr lang="en-US">
                <a:cs typeface="Arial"/>
              </a:rPr>
              <a:t>With mapping we created unit tests to make sure the values matched</a:t>
            </a:r>
            <a:endParaRPr lang="en-US"/>
          </a:p>
          <a:p>
            <a:pPr marL="171450" indent="-171450">
              <a:buFont typeface="Arial"/>
              <a:buChar char="•"/>
            </a:pPr>
            <a:endParaRPr lang="en-US">
              <a:cs typeface="Arial"/>
            </a:endParaRPr>
          </a:p>
          <a:p>
            <a:pPr marL="171450" indent="-171450">
              <a:buFont typeface="Arial"/>
              <a:buChar char="•"/>
            </a:pPr>
            <a:r>
              <a:rPr lang="en-US"/>
              <a:t>When we were working on testing, we only added fields in the canonicals that we needed to map. However, we went back and decided to add in all the fields. This will make it easier for people in the future who want to consume from these canonicals. Because then they would already have test data to use, and they wouldn’t have to fill it in themselves.</a:t>
            </a:r>
          </a:p>
          <a:p>
            <a:pPr marL="171450" indent="-171450">
              <a:buFont typeface="Arial"/>
              <a:buChar char="•"/>
            </a:pPr>
            <a:endParaRPr lang="en-US"/>
          </a:p>
          <a:p>
            <a:pPr marL="171450" indent="-171450">
              <a:buFont typeface="Arial"/>
              <a:buChar char="•"/>
            </a:pPr>
            <a:r>
              <a:rPr lang="en-US"/>
              <a:t>Then we made test cases to make sure that our joiner and our mapper was configured correctly. We check to make sure that our mapper output is what we expect by comparing it to our expected output. We then get a pass or fail depending on if our mapper output matched our expected output or not.</a:t>
            </a:r>
          </a:p>
          <a:p>
            <a:pPr marL="171450" indent="-171450">
              <a:buFont typeface="Arial"/>
              <a:buChar char="•"/>
            </a:pPr>
            <a:endParaRPr lang="en-US"/>
          </a:p>
          <a:p>
            <a:pPr marL="171450" indent="-171450">
              <a:buFont typeface="Arial"/>
              <a:buChar char="•"/>
            </a:pPr>
            <a:r>
              <a:rPr lang="en-US"/>
              <a:t>Finally, we deploy our project to get a </a:t>
            </a:r>
            <a:r>
              <a:rPr lang="en-US" err="1"/>
              <a:t>kafka</a:t>
            </a:r>
            <a:r>
              <a:rPr lang="en-US"/>
              <a:t> topic that can be accessed by Rally Health</a:t>
            </a:r>
          </a:p>
        </p:txBody>
      </p:sp>
      <p:sp>
        <p:nvSpPr>
          <p:cNvPr id="4" name="Slide Number Placeholder 3"/>
          <p:cNvSpPr>
            <a:spLocks noGrp="1"/>
          </p:cNvSpPr>
          <p:nvPr>
            <p:ph type="sldNum" sz="quarter" idx="5"/>
          </p:nvPr>
        </p:nvSpPr>
        <p:spPr/>
        <p:txBody>
          <a:bodyPr/>
          <a:lstStyle/>
          <a:p>
            <a:fld id="{2D5E816B-EE8A-4A59-BF27-832760D86835}" type="slidenum">
              <a:rPr lang="en-US" smtClean="0"/>
              <a:t>7</a:t>
            </a:fld>
            <a:endParaRPr lang="en-US"/>
          </a:p>
        </p:txBody>
      </p:sp>
    </p:spTree>
    <p:extLst>
      <p:ext uri="{BB962C8B-B14F-4D97-AF65-F5344CB8AC3E}">
        <p14:creationId xmlns:p14="http://schemas.microsoft.com/office/powerpoint/2010/main" val="41713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Mason</a:t>
            </a:r>
          </a:p>
          <a:p>
            <a:endParaRPr lang="en-US"/>
          </a:p>
          <a:p>
            <a:r>
              <a:rPr lang="en-US"/>
              <a:t>Here we have the joiner topology that we talked about in the last slide. We are currently using 4 different topology steps. Then you can see that we ran the test from our configuration folder and got a pass. So that means that all of the mapping that was done was done correctly according to the expected output that we have in the test.</a:t>
            </a:r>
          </a:p>
        </p:txBody>
      </p:sp>
      <p:sp>
        <p:nvSpPr>
          <p:cNvPr id="4" name="Slide Number Placeholder 3"/>
          <p:cNvSpPr>
            <a:spLocks noGrp="1"/>
          </p:cNvSpPr>
          <p:nvPr>
            <p:ph type="sldNum" sz="quarter" idx="5"/>
          </p:nvPr>
        </p:nvSpPr>
        <p:spPr/>
        <p:txBody>
          <a:bodyPr/>
          <a:lstStyle/>
          <a:p>
            <a:fld id="{2D5E816B-EE8A-4A59-BF27-832760D86835}" type="slidenum">
              <a:rPr lang="en-US" smtClean="0"/>
              <a:t>8</a:t>
            </a:fld>
            <a:endParaRPr lang="en-US"/>
          </a:p>
        </p:txBody>
      </p:sp>
    </p:spTree>
    <p:extLst>
      <p:ext uri="{BB962C8B-B14F-4D97-AF65-F5344CB8AC3E}">
        <p14:creationId xmlns:p14="http://schemas.microsoft.com/office/powerpoint/2010/main" val="403928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Naren</a:t>
            </a:r>
            <a:endParaRPr lang="en-US"/>
          </a:p>
          <a:p>
            <a:endParaRPr lang="en-US"/>
          </a:p>
          <a:p>
            <a:r>
              <a:rPr lang="en-US"/>
              <a:t>In order to confirm that our mapping was done correctly, we created numerous unit tests for each of the fields that we mapped.</a:t>
            </a:r>
          </a:p>
          <a:p>
            <a:endParaRPr lang="en-US"/>
          </a:p>
          <a:p>
            <a:r>
              <a:rPr lang="en-US"/>
              <a:t>To give a sample of how a unit test work, this diagram shows the testing of the “</a:t>
            </a:r>
            <a:r>
              <a:rPr lang="en-US" err="1"/>
              <a:t>cancelDate</a:t>
            </a:r>
            <a:r>
              <a:rPr lang="en-US"/>
              <a:t>” field</a:t>
            </a:r>
          </a:p>
          <a:p>
            <a:r>
              <a:rPr lang="en-US"/>
              <a:t>-we first found the date that was assigned to the </a:t>
            </a:r>
            <a:r>
              <a:rPr lang="en-US" err="1"/>
              <a:t>cancelDate</a:t>
            </a:r>
            <a:r>
              <a:rPr lang="en-US"/>
              <a:t> field in our eligibility input canonical. </a:t>
            </a:r>
          </a:p>
          <a:p>
            <a:r>
              <a:rPr lang="en-US"/>
              <a:t>-Then we mapped this whole input canonical to the Rally canonical.</a:t>
            </a:r>
          </a:p>
          <a:p>
            <a:r>
              <a:rPr lang="en-US"/>
              <a:t>-Then, in our unit testing, we used an Assert Equal test to compare the cancel Date value we had noted down from our input with the </a:t>
            </a:r>
            <a:r>
              <a:rPr lang="en-US" err="1"/>
              <a:t>cancelDate</a:t>
            </a:r>
            <a:r>
              <a:rPr lang="en-US"/>
              <a:t> field in the Rally Health Canonical.</a:t>
            </a:r>
          </a:p>
          <a:p>
            <a:r>
              <a:rPr lang="en-US"/>
              <a:t>-If these fields matched, the assert equal test would return true and the test passed.</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9</a:t>
            </a:fld>
            <a:endParaRPr lang="en-US"/>
          </a:p>
        </p:txBody>
      </p:sp>
    </p:spTree>
    <p:extLst>
      <p:ext uri="{BB962C8B-B14F-4D97-AF65-F5344CB8AC3E}">
        <p14:creationId xmlns:p14="http://schemas.microsoft.com/office/powerpoint/2010/main" val="1359183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February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8/12/22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8/12/22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8/12/22</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8/12/22</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8/12/22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8/12/22</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8/12/22</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8/12/22</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8/12/22</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8/12/22</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8/12/22</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8/12/22</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8/12/22</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8/12/22</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8/12/22</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Go_%28programming_language%29" TargetMode="External"/><Relationship Id="rId2" Type="http://schemas.openxmlformats.org/officeDocument/2006/relationships/hyperlink" Target="https://commons.wikimedia.org/wiki/File:Apache_kafka-icon.svg" TargetMode="External"/><Relationship Id="rId1" Type="http://schemas.openxmlformats.org/officeDocument/2006/relationships/slideLayout" Target="../slideLayouts/slideLayout27.xml"/><Relationship Id="rId4" Type="http://schemas.openxmlformats.org/officeDocument/2006/relationships/hyperlink" Target="https://www.docker.com/company/newsroom/media-resour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41D06-F449-7454-9B5C-9EAF9037186D}"/>
              </a:ext>
            </a:extLst>
          </p:cNvPr>
          <p:cNvSpPr>
            <a:spLocks noGrp="1"/>
          </p:cNvSpPr>
          <p:nvPr>
            <p:ph type="body" idx="1"/>
          </p:nvPr>
        </p:nvSpPr>
        <p:spPr/>
        <p:txBody>
          <a:bodyPr/>
          <a:lstStyle/>
          <a:p>
            <a:r>
              <a:rPr lang="en-US"/>
              <a:t>Team </a:t>
            </a:r>
            <a:r>
              <a:rPr lang="en-US" err="1"/>
              <a:t>Mackers</a:t>
            </a:r>
            <a:endParaRPr lang="en-US"/>
          </a:p>
        </p:txBody>
      </p:sp>
      <p:sp>
        <p:nvSpPr>
          <p:cNvPr id="3" name="Title 2">
            <a:extLst>
              <a:ext uri="{FF2B5EF4-FFF2-40B4-BE49-F238E27FC236}">
                <a16:creationId xmlns:a16="http://schemas.microsoft.com/office/drawing/2014/main" id="{0ECB1609-C8DC-3F60-88F7-606A98A89660}"/>
              </a:ext>
            </a:extLst>
          </p:cNvPr>
          <p:cNvSpPr>
            <a:spLocks noGrp="1"/>
          </p:cNvSpPr>
          <p:nvPr>
            <p:ph type="title"/>
          </p:nvPr>
        </p:nvSpPr>
        <p:spPr>
          <a:xfrm>
            <a:off x="1752600" y="2451107"/>
            <a:ext cx="8686800" cy="1523494"/>
          </a:xfrm>
        </p:spPr>
        <p:txBody>
          <a:bodyPr/>
          <a:lstStyle/>
          <a:p>
            <a:r>
              <a:rPr lang="en-US"/>
              <a:t>Rally Health Eligibility Canonical Update</a:t>
            </a:r>
          </a:p>
        </p:txBody>
      </p:sp>
    </p:spTree>
    <p:extLst>
      <p:ext uri="{BB962C8B-B14F-4D97-AF65-F5344CB8AC3E}">
        <p14:creationId xmlns:p14="http://schemas.microsoft.com/office/powerpoint/2010/main" val="319521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F847EA-99F2-AD49-A589-B5D01CB65F29}"/>
              </a:ext>
            </a:extLst>
          </p:cNvPr>
          <p:cNvSpPr>
            <a:spLocks noGrp="1"/>
          </p:cNvSpPr>
          <p:nvPr>
            <p:ph type="title"/>
          </p:nvPr>
        </p:nvSpPr>
        <p:spPr>
          <a:xfrm>
            <a:off x="2434280" y="3124301"/>
            <a:ext cx="9601200" cy="304699"/>
          </a:xfrm>
        </p:spPr>
        <p:txBody>
          <a:bodyPr/>
          <a:lstStyle/>
          <a:p>
            <a:r>
              <a:rPr lang="en-US" dirty="0"/>
              <a:t>Completed Unit Testing Video</a:t>
            </a:r>
          </a:p>
        </p:txBody>
      </p:sp>
    </p:spTree>
    <p:extLst>
      <p:ext uri="{BB962C8B-B14F-4D97-AF65-F5344CB8AC3E}">
        <p14:creationId xmlns:p14="http://schemas.microsoft.com/office/powerpoint/2010/main" val="303592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1E840-48AE-A02E-4AD3-6207A7C1B188}"/>
              </a:ext>
            </a:extLst>
          </p:cNvPr>
          <p:cNvSpPr>
            <a:spLocks noGrp="1"/>
          </p:cNvSpPr>
          <p:nvPr>
            <p:ph type="title"/>
          </p:nvPr>
        </p:nvSpPr>
        <p:spPr>
          <a:xfrm>
            <a:off x="417443" y="356857"/>
            <a:ext cx="9601200" cy="387798"/>
          </a:xfrm>
        </p:spPr>
        <p:txBody>
          <a:bodyPr/>
          <a:lstStyle/>
          <a:p>
            <a:r>
              <a:rPr lang="en-US" sz="2800">
                <a:cs typeface="Arial"/>
              </a:rPr>
              <a:t>Hand-off Plan</a:t>
            </a:r>
            <a:endParaRPr lang="en-US" sz="2800"/>
          </a:p>
        </p:txBody>
      </p:sp>
      <p:sp>
        <p:nvSpPr>
          <p:cNvPr id="16" name="Rectangle 15">
            <a:extLst>
              <a:ext uri="{FF2B5EF4-FFF2-40B4-BE49-F238E27FC236}">
                <a16:creationId xmlns:a16="http://schemas.microsoft.com/office/drawing/2014/main" id="{1832B042-E99B-0854-0405-527D04B166CC}"/>
              </a:ext>
            </a:extLst>
          </p:cNvPr>
          <p:cNvSpPr/>
          <p:nvPr/>
        </p:nvSpPr>
        <p:spPr bwMode="gray">
          <a:xfrm>
            <a:off x="4886890" y="2060037"/>
            <a:ext cx="2418219" cy="2737925"/>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5" name="Picture 4" descr="Icon&#10;&#10;Description automatically generated">
            <a:extLst>
              <a:ext uri="{FF2B5EF4-FFF2-40B4-BE49-F238E27FC236}">
                <a16:creationId xmlns:a16="http://schemas.microsoft.com/office/drawing/2014/main" id="{5E42B37F-4A37-29E1-A50E-967A51BB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40" y="2534059"/>
            <a:ext cx="1005136" cy="1049803"/>
          </a:xfrm>
          <a:prstGeom prst="rect">
            <a:avLst/>
          </a:prstGeom>
        </p:spPr>
      </p:pic>
      <p:sp>
        <p:nvSpPr>
          <p:cNvPr id="6" name="TextBox 5">
            <a:extLst>
              <a:ext uri="{FF2B5EF4-FFF2-40B4-BE49-F238E27FC236}">
                <a16:creationId xmlns:a16="http://schemas.microsoft.com/office/drawing/2014/main" id="{3C1BF461-D016-A923-EE1E-60C1C0E10C37}"/>
              </a:ext>
            </a:extLst>
          </p:cNvPr>
          <p:cNvSpPr txBox="1"/>
          <p:nvPr/>
        </p:nvSpPr>
        <p:spPr bwMode="gray">
          <a:xfrm>
            <a:off x="2155679" y="3660426"/>
            <a:ext cx="2177303" cy="215444"/>
          </a:xfrm>
          <a:prstGeom prst="rect">
            <a:avLst/>
          </a:prstGeom>
          <a:noFill/>
        </p:spPr>
        <p:txBody>
          <a:bodyPr vert="horz" wrap="square" lIns="0" tIns="0" rIns="0" bIns="0" rtlCol="0">
            <a:spAutoFit/>
          </a:bodyPr>
          <a:lstStyle/>
          <a:p>
            <a:pPr algn="l">
              <a:spcBef>
                <a:spcPts val="600"/>
              </a:spcBef>
            </a:pPr>
            <a:r>
              <a:rPr lang="en-US" sz="1400">
                <a:solidFill>
                  <a:schemeClr val="accent6"/>
                </a:solidFill>
              </a:rPr>
              <a:t>Deploy non-prod mapper</a:t>
            </a:r>
          </a:p>
        </p:txBody>
      </p:sp>
      <p:pic>
        <p:nvPicPr>
          <p:cNvPr id="8" name="Picture 7" descr="Icon&#10;&#10;Description automatically generated">
            <a:extLst>
              <a:ext uri="{FF2B5EF4-FFF2-40B4-BE49-F238E27FC236}">
                <a16:creationId xmlns:a16="http://schemas.microsoft.com/office/drawing/2014/main" id="{08D32D6D-7076-B664-7BA3-34FAA6F68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430" y="2527851"/>
            <a:ext cx="1005137" cy="1049803"/>
          </a:xfrm>
          <a:prstGeom prst="rect">
            <a:avLst/>
          </a:prstGeom>
        </p:spPr>
      </p:pic>
      <p:sp>
        <p:nvSpPr>
          <p:cNvPr id="9" name="TextBox 8">
            <a:extLst>
              <a:ext uri="{FF2B5EF4-FFF2-40B4-BE49-F238E27FC236}">
                <a16:creationId xmlns:a16="http://schemas.microsoft.com/office/drawing/2014/main" id="{B7DC8C37-F1F2-3D5B-3F51-6B0B5EF4BD1A}"/>
              </a:ext>
            </a:extLst>
          </p:cNvPr>
          <p:cNvSpPr txBox="1"/>
          <p:nvPr/>
        </p:nvSpPr>
        <p:spPr bwMode="gray">
          <a:xfrm>
            <a:off x="5406494" y="3660426"/>
            <a:ext cx="1533287" cy="215444"/>
          </a:xfrm>
          <a:prstGeom prst="rect">
            <a:avLst/>
          </a:prstGeom>
          <a:noFill/>
        </p:spPr>
        <p:txBody>
          <a:bodyPr vert="horz" wrap="square" lIns="0" tIns="0" rIns="0" bIns="0" rtlCol="0">
            <a:spAutoFit/>
          </a:bodyPr>
          <a:lstStyle/>
          <a:p>
            <a:pPr algn="l">
              <a:spcBef>
                <a:spcPts val="600"/>
              </a:spcBef>
            </a:pPr>
            <a:r>
              <a:rPr lang="en-US" sz="1400">
                <a:solidFill>
                  <a:schemeClr val="accent6"/>
                </a:solidFill>
              </a:rPr>
              <a:t>Setup prod topics</a:t>
            </a:r>
          </a:p>
        </p:txBody>
      </p:sp>
      <p:pic>
        <p:nvPicPr>
          <p:cNvPr id="11" name="Picture 10" descr="Icon&#10;&#10;Description automatically generated">
            <a:extLst>
              <a:ext uri="{FF2B5EF4-FFF2-40B4-BE49-F238E27FC236}">
                <a16:creationId xmlns:a16="http://schemas.microsoft.com/office/drawing/2014/main" id="{23720B8C-0A2F-8583-555D-CC82D09EA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3291" y="2527850"/>
            <a:ext cx="1005137" cy="1049803"/>
          </a:xfrm>
          <a:prstGeom prst="rect">
            <a:avLst/>
          </a:prstGeom>
        </p:spPr>
      </p:pic>
      <p:sp>
        <p:nvSpPr>
          <p:cNvPr id="14" name="TextBox 13">
            <a:extLst>
              <a:ext uri="{FF2B5EF4-FFF2-40B4-BE49-F238E27FC236}">
                <a16:creationId xmlns:a16="http://schemas.microsoft.com/office/drawing/2014/main" id="{183BCCFE-4FE0-180D-D255-B8CF67C83D00}"/>
              </a:ext>
            </a:extLst>
          </p:cNvPr>
          <p:cNvSpPr txBox="1"/>
          <p:nvPr/>
        </p:nvSpPr>
        <p:spPr bwMode="gray">
          <a:xfrm>
            <a:off x="8302997" y="3614418"/>
            <a:ext cx="2061805" cy="1077218"/>
          </a:xfrm>
          <a:prstGeom prst="rect">
            <a:avLst/>
          </a:prstGeom>
          <a:noFill/>
        </p:spPr>
        <p:txBody>
          <a:bodyPr vert="horz" wrap="square" lIns="0" tIns="0" rIns="0" bIns="0" rtlCol="0">
            <a:spAutoFit/>
          </a:bodyPr>
          <a:lstStyle/>
          <a:p>
            <a:pPr>
              <a:spcBef>
                <a:spcPts val="600"/>
              </a:spcBef>
            </a:pPr>
            <a:r>
              <a:rPr lang="en-US" sz="1400">
                <a:solidFill>
                  <a:schemeClr val="accent6"/>
                </a:solidFill>
              </a:rPr>
              <a:t>Pass these onto the rest of the SAEO team, who will work will Rally Health to deploy the mapper into production</a:t>
            </a:r>
          </a:p>
        </p:txBody>
      </p:sp>
    </p:spTree>
    <p:extLst>
      <p:ext uri="{BB962C8B-B14F-4D97-AF65-F5344CB8AC3E}">
        <p14:creationId xmlns:p14="http://schemas.microsoft.com/office/powerpoint/2010/main" val="236144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3F0DBF10-17F6-9258-D8D6-029082D58FA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194793" y="1214438"/>
            <a:ext cx="3802413" cy="3802413"/>
          </a:xfrm>
          <a:prstGeom prst="rect">
            <a:avLst/>
          </a:prstGeom>
          <a:effectLst>
            <a:reflection blurRad="6350" stA="50000" endA="300" endPos="55000" dir="5400000" sy="-100000" algn="bl" rotWithShape="0"/>
            <a:softEdge rad="0"/>
          </a:effectLst>
        </p:spPr>
      </p:pic>
      <p:sp>
        <p:nvSpPr>
          <p:cNvPr id="3" name="Title 2">
            <a:extLst>
              <a:ext uri="{FF2B5EF4-FFF2-40B4-BE49-F238E27FC236}">
                <a16:creationId xmlns:a16="http://schemas.microsoft.com/office/drawing/2014/main" id="{3E666673-483A-15B4-DC94-0E11EF94137A}"/>
              </a:ext>
            </a:extLst>
          </p:cNvPr>
          <p:cNvSpPr>
            <a:spLocks noGrp="1"/>
          </p:cNvSpPr>
          <p:nvPr>
            <p:ph type="title"/>
          </p:nvPr>
        </p:nvSpPr>
        <p:spPr>
          <a:xfrm>
            <a:off x="3766930" y="3429000"/>
            <a:ext cx="4658140" cy="498598"/>
          </a:xfrm>
        </p:spPr>
        <p:txBody>
          <a:bodyPr/>
          <a:lstStyle/>
          <a:p>
            <a:r>
              <a:rPr lang="en-US" sz="3600">
                <a:cs typeface="Arial"/>
              </a:rPr>
              <a:t>What We've Learned</a:t>
            </a:r>
            <a:endParaRPr lang="en-US" sz="3600"/>
          </a:p>
        </p:txBody>
      </p:sp>
    </p:spTree>
    <p:extLst>
      <p:ext uri="{BB962C8B-B14F-4D97-AF65-F5344CB8AC3E}">
        <p14:creationId xmlns:p14="http://schemas.microsoft.com/office/powerpoint/2010/main" val="219969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763CF-1EC9-4467-47B7-9AA6AA20DEE4}"/>
              </a:ext>
            </a:extLst>
          </p:cNvPr>
          <p:cNvSpPr txBox="1"/>
          <p:nvPr/>
        </p:nvSpPr>
        <p:spPr bwMode="gray">
          <a:xfrm>
            <a:off x="0" y="5242173"/>
            <a:ext cx="1894114" cy="1615827"/>
          </a:xfrm>
          <a:prstGeom prst="rect">
            <a:avLst/>
          </a:prstGeom>
          <a:noFill/>
        </p:spPr>
        <p:txBody>
          <a:bodyPr wrap="square">
            <a:spAutoFit/>
          </a:bodyPr>
          <a:lstStyle/>
          <a:p>
            <a:r>
              <a:rPr lang="en-US" sz="900"/>
              <a:t>Kafka Logo: </a:t>
            </a:r>
            <a:r>
              <a:rPr lang="en-US" sz="900">
                <a:hlinkClick r:id="rId2"/>
              </a:rPr>
              <a:t>https://commons.wikimedia.org/wiki/File:Apache_kafka-icon.svg</a:t>
            </a:r>
            <a:endParaRPr lang="en-US" sz="900"/>
          </a:p>
          <a:p>
            <a:endParaRPr lang="en-US" sz="900"/>
          </a:p>
          <a:p>
            <a:r>
              <a:rPr lang="en-US" sz="900" err="1"/>
              <a:t>GoLang</a:t>
            </a:r>
            <a:r>
              <a:rPr lang="en-US" sz="900"/>
              <a:t> Logo: </a:t>
            </a:r>
            <a:r>
              <a:rPr lang="en-US" sz="900">
                <a:hlinkClick r:id="rId3"/>
              </a:rPr>
              <a:t>https://en.wikipedia.org/wiki/Go_%28programming_language%29</a:t>
            </a:r>
            <a:endParaRPr lang="en-US" sz="900"/>
          </a:p>
          <a:p>
            <a:endParaRPr lang="en-US" sz="900"/>
          </a:p>
          <a:p>
            <a:r>
              <a:rPr lang="en-US" sz="900"/>
              <a:t>Docker Logo: </a:t>
            </a:r>
            <a:r>
              <a:rPr lang="en-US" sz="900">
                <a:hlinkClick r:id="rId4"/>
              </a:rPr>
              <a:t>https://www.docker.com/company/newsroom/media-resources/</a:t>
            </a:r>
            <a:endParaRPr lang="en-US" sz="900"/>
          </a:p>
        </p:txBody>
      </p:sp>
    </p:spTree>
    <p:extLst>
      <p:ext uri="{BB962C8B-B14F-4D97-AF65-F5344CB8AC3E}">
        <p14:creationId xmlns:p14="http://schemas.microsoft.com/office/powerpoint/2010/main" val="167921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A21C-0244-DDFA-83BF-741B8F6AD785}"/>
              </a:ext>
            </a:extLst>
          </p:cNvPr>
          <p:cNvSpPr>
            <a:spLocks noGrp="1"/>
          </p:cNvSpPr>
          <p:nvPr>
            <p:ph type="title"/>
          </p:nvPr>
        </p:nvSpPr>
        <p:spPr>
          <a:xfrm>
            <a:off x="457199" y="555639"/>
            <a:ext cx="9601200" cy="332399"/>
          </a:xfrm>
        </p:spPr>
        <p:txBody>
          <a:bodyPr/>
          <a:lstStyle/>
          <a:p>
            <a:r>
              <a:rPr lang="en-US" sz="2400">
                <a:cs typeface="Arial"/>
              </a:rPr>
              <a:t>Introduction</a:t>
            </a:r>
            <a:endParaRPr lang="en-US" sz="2400"/>
          </a:p>
        </p:txBody>
      </p:sp>
      <p:sp>
        <p:nvSpPr>
          <p:cNvPr id="7" name="TextBox 6">
            <a:extLst>
              <a:ext uri="{FF2B5EF4-FFF2-40B4-BE49-F238E27FC236}">
                <a16:creationId xmlns:a16="http://schemas.microsoft.com/office/drawing/2014/main" id="{CA11E001-7A19-1B00-C12A-918A9030563C}"/>
              </a:ext>
            </a:extLst>
          </p:cNvPr>
          <p:cNvSpPr txBox="1"/>
          <p:nvPr/>
        </p:nvSpPr>
        <p:spPr bwMode="gray">
          <a:xfrm>
            <a:off x="3638354" y="4590184"/>
            <a:ext cx="2391507"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Kristen Hawken</a:t>
            </a:r>
          </a:p>
          <a:p>
            <a:pPr algn="ctr">
              <a:spcBef>
                <a:spcPts val="600"/>
              </a:spcBef>
            </a:pPr>
            <a:r>
              <a:rPr lang="en-US" sz="1400">
                <a:solidFill>
                  <a:srgbClr val="000000"/>
                </a:solidFill>
                <a:cs typeface="Arial"/>
              </a:rPr>
              <a:t>Iowa State</a:t>
            </a:r>
            <a:endParaRPr lang="en-US">
              <a:solidFill>
                <a:srgbClr val="000000"/>
              </a:solidFill>
              <a:cs typeface="Arial"/>
            </a:endParaRPr>
          </a:p>
        </p:txBody>
      </p:sp>
      <p:sp>
        <p:nvSpPr>
          <p:cNvPr id="8" name="TextBox 7">
            <a:extLst>
              <a:ext uri="{FF2B5EF4-FFF2-40B4-BE49-F238E27FC236}">
                <a16:creationId xmlns:a16="http://schemas.microsoft.com/office/drawing/2014/main" id="{E6E93FFE-1045-A720-63DA-313CF3CB9944}"/>
              </a:ext>
            </a:extLst>
          </p:cNvPr>
          <p:cNvSpPr txBox="1"/>
          <p:nvPr/>
        </p:nvSpPr>
        <p:spPr bwMode="gray">
          <a:xfrm>
            <a:off x="1349691"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Tony Cai</a:t>
            </a:r>
          </a:p>
          <a:p>
            <a:pPr algn="ctr">
              <a:spcBef>
                <a:spcPts val="600"/>
              </a:spcBef>
            </a:pPr>
            <a:r>
              <a:rPr lang="en-US" sz="1400">
                <a:solidFill>
                  <a:srgbClr val="000000"/>
                </a:solidFill>
                <a:cs typeface="Arial"/>
              </a:rPr>
              <a:t>University of Minnesota</a:t>
            </a:r>
            <a:endParaRPr lang="en-US">
              <a:solidFill>
                <a:srgbClr val="000000"/>
              </a:solidFill>
              <a:cs typeface="Arial"/>
            </a:endParaRPr>
          </a:p>
        </p:txBody>
      </p:sp>
      <p:sp>
        <p:nvSpPr>
          <p:cNvPr id="10" name="TextBox 9">
            <a:extLst>
              <a:ext uri="{FF2B5EF4-FFF2-40B4-BE49-F238E27FC236}">
                <a16:creationId xmlns:a16="http://schemas.microsoft.com/office/drawing/2014/main" id="{34BB7EB7-7083-F593-8968-B18595805801}"/>
              </a:ext>
            </a:extLst>
          </p:cNvPr>
          <p:cNvSpPr txBox="1"/>
          <p:nvPr/>
        </p:nvSpPr>
        <p:spPr bwMode="gray">
          <a:xfrm>
            <a:off x="6411804"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err="1">
                <a:solidFill>
                  <a:srgbClr val="000000"/>
                </a:solidFill>
              </a:rPr>
              <a:t>Naren</a:t>
            </a:r>
            <a:r>
              <a:rPr lang="en-US" sz="1400">
                <a:solidFill>
                  <a:srgbClr val="000000"/>
                </a:solidFill>
              </a:rPr>
              <a:t> </a:t>
            </a:r>
            <a:r>
              <a:rPr lang="en-US" sz="1400" err="1">
                <a:solidFill>
                  <a:srgbClr val="000000"/>
                </a:solidFill>
              </a:rPr>
              <a:t>Nandyal</a:t>
            </a:r>
            <a:endParaRPr lang="en-US" sz="1400">
              <a:solidFill>
                <a:srgbClr val="000000"/>
              </a:solidFill>
            </a:endParaRPr>
          </a:p>
          <a:p>
            <a:pPr algn="ctr">
              <a:spcBef>
                <a:spcPts val="600"/>
              </a:spcBef>
            </a:pPr>
            <a:r>
              <a:rPr lang="en-US" sz="1400">
                <a:solidFill>
                  <a:srgbClr val="000000"/>
                </a:solidFill>
                <a:cs typeface="Arial"/>
              </a:rPr>
              <a:t>University of Minnesota</a:t>
            </a:r>
          </a:p>
        </p:txBody>
      </p:sp>
      <p:sp>
        <p:nvSpPr>
          <p:cNvPr id="11" name="TextBox 10">
            <a:extLst>
              <a:ext uri="{FF2B5EF4-FFF2-40B4-BE49-F238E27FC236}">
                <a16:creationId xmlns:a16="http://schemas.microsoft.com/office/drawing/2014/main" id="{DD2AB73E-8265-E355-25D7-4D5B1B1AEAD1}"/>
              </a:ext>
            </a:extLst>
          </p:cNvPr>
          <p:cNvSpPr txBox="1"/>
          <p:nvPr/>
        </p:nvSpPr>
        <p:spPr bwMode="gray">
          <a:xfrm>
            <a:off x="8825815" y="4590184"/>
            <a:ext cx="1842655" cy="7232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Mason Schmidt</a:t>
            </a:r>
          </a:p>
          <a:p>
            <a:pPr algn="ctr">
              <a:spcBef>
                <a:spcPts val="600"/>
              </a:spcBef>
            </a:pPr>
            <a:r>
              <a:rPr lang="en-US" sz="1400">
                <a:solidFill>
                  <a:srgbClr val="000000"/>
                </a:solidFill>
                <a:cs typeface="Arial"/>
              </a:rPr>
              <a:t>Pensacola Christian College</a:t>
            </a:r>
            <a:endParaRPr lang="en-US">
              <a:solidFill>
                <a:srgbClr val="000000"/>
              </a:solidFill>
              <a:cs typeface="Arial"/>
            </a:endParaRPr>
          </a:p>
        </p:txBody>
      </p:sp>
      <p:pic>
        <p:nvPicPr>
          <p:cNvPr id="9" name="Picture 11">
            <a:extLst>
              <a:ext uri="{FF2B5EF4-FFF2-40B4-BE49-F238E27FC236}">
                <a16:creationId xmlns:a16="http://schemas.microsoft.com/office/drawing/2014/main" id="{571514A1-9FFA-8037-372F-5E167BB52388}"/>
              </a:ext>
            </a:extLst>
          </p:cNvPr>
          <p:cNvPicPr>
            <a:picLocks noChangeAspect="1"/>
          </p:cNvPicPr>
          <p:nvPr/>
        </p:nvPicPr>
        <p:blipFill rotWithShape="1">
          <a:blip r:embed="rId3"/>
          <a:srcRect l="39029" t="28428" r="25114" b="37825"/>
          <a:stretch/>
        </p:blipFill>
        <p:spPr>
          <a:xfrm>
            <a:off x="6439559" y="1790437"/>
            <a:ext cx="1905485" cy="2699806"/>
          </a:xfrm>
          <a:prstGeom prst="rect">
            <a:avLst/>
          </a:prstGeom>
        </p:spPr>
      </p:pic>
      <p:pic>
        <p:nvPicPr>
          <p:cNvPr id="14" name="Picture 13" descr="A picture containing person, tree, outdoor, smiling&#10;&#10;Description automatically generated">
            <a:extLst>
              <a:ext uri="{FF2B5EF4-FFF2-40B4-BE49-F238E27FC236}">
                <a16:creationId xmlns:a16="http://schemas.microsoft.com/office/drawing/2014/main" id="{FB2FA531-FC87-1409-F8E3-F619F80B1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91" y="1790437"/>
            <a:ext cx="2175478" cy="2665543"/>
          </a:xfrm>
          <a:prstGeom prst="rect">
            <a:avLst/>
          </a:prstGeom>
        </p:spPr>
      </p:pic>
      <p:pic>
        <p:nvPicPr>
          <p:cNvPr id="3" name="Picture 2">
            <a:extLst>
              <a:ext uri="{FF2B5EF4-FFF2-40B4-BE49-F238E27FC236}">
                <a16:creationId xmlns:a16="http://schemas.microsoft.com/office/drawing/2014/main" id="{C73E6133-D782-2D43-887E-2838AD430A13}"/>
              </a:ext>
            </a:extLst>
          </p:cNvPr>
          <p:cNvPicPr>
            <a:picLocks noChangeAspect="1"/>
          </p:cNvPicPr>
          <p:nvPr/>
        </p:nvPicPr>
        <p:blipFill>
          <a:blip r:embed="rId5"/>
          <a:stretch>
            <a:fillRect/>
          </a:stretch>
        </p:blipFill>
        <p:spPr>
          <a:xfrm>
            <a:off x="8762138" y="1790437"/>
            <a:ext cx="1999157" cy="2665543"/>
          </a:xfrm>
          <a:prstGeom prst="rect">
            <a:avLst/>
          </a:prstGeom>
        </p:spPr>
      </p:pic>
      <p:pic>
        <p:nvPicPr>
          <p:cNvPr id="5" name="Picture 5">
            <a:extLst>
              <a:ext uri="{FF2B5EF4-FFF2-40B4-BE49-F238E27FC236}">
                <a16:creationId xmlns:a16="http://schemas.microsoft.com/office/drawing/2014/main" id="{20E3A91C-0AFD-4D91-0D4F-35886A02DC54}"/>
              </a:ext>
            </a:extLst>
          </p:cNvPr>
          <p:cNvPicPr>
            <a:picLocks noChangeAspect="1"/>
          </p:cNvPicPr>
          <p:nvPr/>
        </p:nvPicPr>
        <p:blipFill rotWithShape="1">
          <a:blip r:embed="rId6"/>
          <a:srcRect l="3475" t="6458" r="3490" b="5625"/>
          <a:stretch/>
        </p:blipFill>
        <p:spPr>
          <a:xfrm>
            <a:off x="3857692" y="1753881"/>
            <a:ext cx="2164773" cy="2699806"/>
          </a:xfrm>
          <a:prstGeom prst="rect">
            <a:avLst/>
          </a:prstGeom>
        </p:spPr>
      </p:pic>
    </p:spTree>
    <p:extLst>
      <p:ext uri="{BB962C8B-B14F-4D97-AF65-F5344CB8AC3E}">
        <p14:creationId xmlns:p14="http://schemas.microsoft.com/office/powerpoint/2010/main" val="424453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457198" y="1099764"/>
            <a:ext cx="10317894" cy="5193729"/>
          </a:xfrm>
        </p:spPr>
        <p:txBody>
          <a:bodyPr vert="horz" wrap="square" lIns="0" tIns="0" rIns="0" bIns="0" rtlCol="0" anchor="t">
            <a:spAutoFit/>
          </a:bodyPr>
          <a:lstStyle/>
          <a:p>
            <a:pPr marL="285750" indent="-285750">
              <a:lnSpc>
                <a:spcPct val="200000"/>
              </a:lnSpc>
              <a:buFont typeface="Arial" panose="020B0604020202020204" pitchFamily="34" charset="0"/>
              <a:buChar char="•"/>
            </a:pPr>
            <a:r>
              <a:rPr lang="en-US" sz="2000"/>
              <a:t>Rally Health</a:t>
            </a:r>
          </a:p>
          <a:p>
            <a:pPr marL="285750" indent="-285750">
              <a:lnSpc>
                <a:spcPct val="200000"/>
              </a:lnSpc>
              <a:buFont typeface="Arial" panose="020B0604020202020204" pitchFamily="34" charset="0"/>
              <a:buChar char="•"/>
            </a:pPr>
            <a:r>
              <a:rPr lang="en-US" sz="2000"/>
              <a:t>V2 – Old way of constructing canonical streams</a:t>
            </a:r>
            <a:endParaRPr lang="en-US" sz="2000">
              <a:cs typeface="Arial"/>
            </a:endParaRPr>
          </a:p>
          <a:p>
            <a:pPr marL="514350" lvl="1" indent="-285750">
              <a:lnSpc>
                <a:spcPct val="200000"/>
              </a:lnSpc>
            </a:pPr>
            <a:r>
              <a:rPr lang="en-US" sz="2000"/>
              <a:t>Limited support</a:t>
            </a:r>
            <a:endParaRPr lang="en-US" sz="2000">
              <a:cs typeface="Arial" panose="020B0604020202020204"/>
            </a:endParaRPr>
          </a:p>
          <a:p>
            <a:pPr marL="514350" lvl="1" indent="-285750">
              <a:lnSpc>
                <a:spcPct val="200000"/>
              </a:lnSpc>
            </a:pPr>
            <a:r>
              <a:rPr lang="en-US" sz="2000"/>
              <a:t>Uses obsolete technologies</a:t>
            </a:r>
            <a:endParaRPr lang="en-US" sz="2000">
              <a:cs typeface="Arial"/>
            </a:endParaRPr>
          </a:p>
          <a:p>
            <a:pPr marL="285750" indent="-285750">
              <a:lnSpc>
                <a:spcPct val="200000"/>
              </a:lnSpc>
              <a:buFont typeface="Arial" panose="020B0604020202020204" pitchFamily="34" charset="0"/>
              <a:buChar char="•"/>
            </a:pPr>
            <a:r>
              <a:rPr lang="en-US" sz="2000"/>
              <a:t>V3 – Current</a:t>
            </a:r>
            <a:r>
              <a:rPr lang="en-US" sz="2400"/>
              <a:t> </a:t>
            </a:r>
            <a:r>
              <a:rPr lang="en-US" sz="2000"/>
              <a:t>way of constructing canonical streams</a:t>
            </a:r>
            <a:endParaRPr lang="en-US" sz="2000">
              <a:cs typeface="Arial"/>
            </a:endParaRPr>
          </a:p>
          <a:p>
            <a:pPr marL="514350" lvl="1" indent="-285750">
              <a:lnSpc>
                <a:spcPct val="200000"/>
              </a:lnSpc>
              <a:buClr>
                <a:srgbClr val="5A5A5A"/>
              </a:buClr>
              <a:buChar char="•"/>
            </a:pPr>
            <a:r>
              <a:rPr lang="en-US" sz="2000">
                <a:ea typeface="+mn-lt"/>
                <a:cs typeface="+mn-lt"/>
              </a:rPr>
              <a:t>Uses the capabilities of </a:t>
            </a:r>
            <a:r>
              <a:rPr lang="en-US" sz="2000" err="1">
                <a:ea typeface="+mn-lt"/>
                <a:cs typeface="+mn-lt"/>
              </a:rPr>
              <a:t>EBaaS</a:t>
            </a:r>
            <a:r>
              <a:rPr lang="en-US" sz="2000">
                <a:ea typeface="+mn-lt"/>
                <a:cs typeface="+mn-lt"/>
              </a:rPr>
              <a:t> (Entity Builder as a Service)</a:t>
            </a:r>
          </a:p>
          <a:p>
            <a:pPr marL="514350" lvl="1" indent="-285750">
              <a:lnSpc>
                <a:spcPct val="200000"/>
              </a:lnSpc>
              <a:buClr>
                <a:srgbClr val="5A5A5A"/>
              </a:buClr>
              <a:buChar char="•"/>
            </a:pPr>
            <a:r>
              <a:rPr lang="en-US" sz="2000">
                <a:ea typeface="+mn-lt"/>
                <a:cs typeface="+mn-lt"/>
              </a:rPr>
              <a:t>Takes advantage of modern technologies</a:t>
            </a:r>
            <a:endParaRPr lang="en-US">
              <a:cs typeface="Arial" panose="020B0604020202020204"/>
            </a:endParaRPr>
          </a:p>
          <a:p>
            <a:pPr lvl="1" indent="0">
              <a:buNone/>
            </a:pPr>
            <a:endParaRPr lang="en-US" sz="2450">
              <a:cs typeface="Arial"/>
            </a:endParaRP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Background</a:t>
            </a:r>
            <a:endParaRPr lang="en-US" sz="2400">
              <a:cs typeface="Arial"/>
            </a:endParaRPr>
          </a:p>
        </p:txBody>
      </p:sp>
      <p:sp>
        <p:nvSpPr>
          <p:cNvPr id="5" name="TextBox 4">
            <a:extLst>
              <a:ext uri="{FF2B5EF4-FFF2-40B4-BE49-F238E27FC236}">
                <a16:creationId xmlns:a16="http://schemas.microsoft.com/office/drawing/2014/main" id="{5C232827-4E6B-CC21-48D6-1951AC5D1F03}"/>
              </a:ext>
            </a:extLst>
          </p:cNvPr>
          <p:cNvSpPr txBox="1"/>
          <p:nvPr/>
        </p:nvSpPr>
        <p:spPr bwMode="gray">
          <a:xfrm>
            <a:off x="4867275" y="3343275"/>
            <a:ext cx="2743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600"/>
              </a:spcBef>
            </a:pPr>
            <a:endParaRPr lang="en-US" sz="1400"/>
          </a:p>
        </p:txBody>
      </p:sp>
      <p:pic>
        <p:nvPicPr>
          <p:cNvPr id="8" name="Picture 7" descr="Icon&#10;&#10;Description automatically generated">
            <a:extLst>
              <a:ext uri="{FF2B5EF4-FFF2-40B4-BE49-F238E27FC236}">
                <a16:creationId xmlns:a16="http://schemas.microsoft.com/office/drawing/2014/main" id="{C49740A3-839A-EA89-746B-00D9421B6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514" y="2353833"/>
            <a:ext cx="860854" cy="860854"/>
          </a:xfrm>
          <a:prstGeom prst="rect">
            <a:avLst/>
          </a:prstGeom>
        </p:spPr>
      </p:pic>
      <p:pic>
        <p:nvPicPr>
          <p:cNvPr id="11" name="Picture 10" descr="Icon&#10;&#10;Description automatically generated">
            <a:extLst>
              <a:ext uri="{FF2B5EF4-FFF2-40B4-BE49-F238E27FC236}">
                <a16:creationId xmlns:a16="http://schemas.microsoft.com/office/drawing/2014/main" id="{E2E932DB-D040-4CF4-3A8F-C73EEF08A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8514" y="4468756"/>
            <a:ext cx="860854" cy="860854"/>
          </a:xfrm>
          <a:prstGeom prst="rect">
            <a:avLst/>
          </a:prstGeom>
        </p:spPr>
      </p:pic>
    </p:spTree>
    <p:extLst>
      <p:ext uri="{BB962C8B-B14F-4D97-AF65-F5344CB8AC3E}">
        <p14:creationId xmlns:p14="http://schemas.microsoft.com/office/powerpoint/2010/main" val="334100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5508133" y="1809416"/>
            <a:ext cx="5250097" cy="3364960"/>
          </a:xfrm>
        </p:spPr>
        <p:txBody>
          <a:bodyPr vert="horz" wrap="square" lIns="0" tIns="0" rIns="0" bIns="0" rtlCol="0" anchor="t">
            <a:spAutoFit/>
          </a:bodyPr>
          <a:lstStyle/>
          <a:p>
            <a:pPr>
              <a:lnSpc>
                <a:spcPct val="150000"/>
              </a:lnSpc>
            </a:pPr>
            <a:r>
              <a:rPr lang="en-US" sz="2000">
                <a:cs typeface="Arial"/>
              </a:rPr>
              <a:t>Why this is a problem:</a:t>
            </a:r>
          </a:p>
          <a:p>
            <a:pPr>
              <a:lnSpc>
                <a:spcPct val="150000"/>
              </a:lnSpc>
            </a:pPr>
            <a:endParaRPr lang="en-US" sz="2000" b="0">
              <a:cs typeface="Arial"/>
            </a:endParaRPr>
          </a:p>
          <a:p>
            <a:pPr marL="285750" indent="-285750">
              <a:lnSpc>
                <a:spcPct val="150000"/>
              </a:lnSpc>
              <a:buFont typeface="Arial" panose="020B0604020202020204" pitchFamily="34" charset="0"/>
              <a:buChar char="•"/>
            </a:pPr>
            <a:r>
              <a:rPr lang="en-US" sz="1800" b="0"/>
              <a:t>High Risk – Knowledge and support is limited</a:t>
            </a:r>
            <a:endParaRPr lang="en-US" sz="1800" b="0">
              <a:cs typeface="Arial"/>
            </a:endParaRPr>
          </a:p>
          <a:p>
            <a:pPr marL="285750" indent="-285750">
              <a:lnSpc>
                <a:spcPct val="150000"/>
              </a:lnSpc>
              <a:buFont typeface="Arial" panose="020B0604020202020204" pitchFamily="34" charset="0"/>
              <a:buChar char="•"/>
            </a:pPr>
            <a:r>
              <a:rPr lang="en-US" sz="1800" b="0"/>
              <a:t>High Cost – Depends on obsolete and expensive software and infrastructure</a:t>
            </a:r>
            <a:endParaRPr lang="en-US" sz="1800" b="0">
              <a:cs typeface="Arial"/>
            </a:endParaRPr>
          </a:p>
          <a:p>
            <a:pPr marL="285750" indent="-285750">
              <a:lnSpc>
                <a:spcPct val="150000"/>
              </a:lnSpc>
              <a:buFont typeface="Arial" panose="020B0604020202020204" pitchFamily="34" charset="0"/>
              <a:buChar char="•"/>
            </a:pPr>
            <a:r>
              <a:rPr lang="en-US" sz="1800" b="0"/>
              <a:t>Lack of standardization</a:t>
            </a:r>
            <a:endParaRPr lang="en-US" sz="1800" b="0">
              <a:cs typeface="Arial"/>
            </a:endParaRPr>
          </a:p>
          <a:p>
            <a:pPr marL="285750" indent="-285750">
              <a:lnSpc>
                <a:spcPct val="150000"/>
              </a:lnSpc>
              <a:buFont typeface="Arial" panose="020B0604020202020204" pitchFamily="34" charset="0"/>
              <a:buChar char="•"/>
            </a:pPr>
            <a:r>
              <a:rPr lang="en-US" sz="1800" b="0"/>
              <a:t>On September 9, 2022, Rally Health will be the last consumer of V2 streams</a:t>
            </a:r>
            <a:endParaRPr lang="en-US" sz="1800" b="0">
              <a:cs typeface="Arial"/>
            </a:endParaRP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Problem Statement</a:t>
            </a:r>
          </a:p>
        </p:txBody>
      </p:sp>
      <p:cxnSp>
        <p:nvCxnSpPr>
          <p:cNvPr id="8" name="Straight Connector 7">
            <a:extLst>
              <a:ext uri="{FF2B5EF4-FFF2-40B4-BE49-F238E27FC236}">
                <a16:creationId xmlns:a16="http://schemas.microsoft.com/office/drawing/2014/main" id="{441319A1-1378-CCD9-96F2-A4FF343E9FA0}"/>
              </a:ext>
            </a:extLst>
          </p:cNvPr>
          <p:cNvCxnSpPr>
            <a:cxnSpLocks/>
          </p:cNvCxnSpPr>
          <p:nvPr/>
        </p:nvCxnSpPr>
        <p:spPr bwMode="gray">
          <a:xfrm>
            <a:off x="5508133" y="2356105"/>
            <a:ext cx="4993620"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20358A5-6A0A-51D0-4390-E0411172FD53}"/>
              </a:ext>
            </a:extLst>
          </p:cNvPr>
          <p:cNvGrpSpPr/>
          <p:nvPr/>
        </p:nvGrpSpPr>
        <p:grpSpPr>
          <a:xfrm>
            <a:off x="1274956" y="1589204"/>
            <a:ext cx="3025319" cy="3805385"/>
            <a:chOff x="1274956" y="1589204"/>
            <a:chExt cx="3025319" cy="3805385"/>
          </a:xfrm>
        </p:grpSpPr>
        <p:sp>
          <p:nvSpPr>
            <p:cNvPr id="4" name="Rectangle 3">
              <a:extLst>
                <a:ext uri="{FF2B5EF4-FFF2-40B4-BE49-F238E27FC236}">
                  <a16:creationId xmlns:a16="http://schemas.microsoft.com/office/drawing/2014/main" id="{A695FAB9-D707-EF20-F9CB-9ACC0AED45A5}"/>
                </a:ext>
              </a:extLst>
            </p:cNvPr>
            <p:cNvSpPr/>
            <p:nvPr/>
          </p:nvSpPr>
          <p:spPr bwMode="gray">
            <a:xfrm>
              <a:off x="1274956" y="1589204"/>
              <a:ext cx="3025319" cy="3805385"/>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7" name="Rectangle 6">
              <a:extLst>
                <a:ext uri="{FF2B5EF4-FFF2-40B4-BE49-F238E27FC236}">
                  <a16:creationId xmlns:a16="http://schemas.microsoft.com/office/drawing/2014/main" id="{DA1F755A-5C1B-455D-F045-D0FE21C0C116}"/>
                </a:ext>
              </a:extLst>
            </p:cNvPr>
            <p:cNvSpPr/>
            <p:nvPr/>
          </p:nvSpPr>
          <p:spPr>
            <a:xfrm>
              <a:off x="1580574" y="2931602"/>
              <a:ext cx="2414081" cy="1631216"/>
            </a:xfrm>
            <a:prstGeom prst="rect">
              <a:avLst/>
            </a:prstGeom>
          </p:spPr>
          <p:txBody>
            <a:bodyPr wrap="square">
              <a:spAutoFit/>
            </a:bodyPr>
            <a:lstStyle/>
            <a:p>
              <a:pPr lvl="0" algn="ctr"/>
              <a:r>
                <a:rPr lang="en-US" sz="2000">
                  <a:solidFill>
                    <a:srgbClr val="002677"/>
                  </a:solidFill>
                </a:rPr>
                <a:t>Rally Health currently receives eligibility data in the </a:t>
              </a:r>
              <a:r>
                <a:rPr lang="en-US" sz="2000" b="1">
                  <a:solidFill>
                    <a:srgbClr val="002677"/>
                  </a:solidFill>
                </a:rPr>
                <a:t>legacy V2 </a:t>
              </a:r>
              <a:r>
                <a:rPr lang="en-US" sz="2000">
                  <a:solidFill>
                    <a:srgbClr val="002677"/>
                  </a:solidFill>
                </a:rPr>
                <a:t>canonical stream.</a:t>
              </a:r>
              <a:endParaRPr lang="en-US" sz="2000">
                <a:solidFill>
                  <a:srgbClr val="002677"/>
                </a:solidFill>
                <a:cs typeface="Arial"/>
              </a:endParaRPr>
            </a:p>
          </p:txBody>
        </p:sp>
        <p:pic>
          <p:nvPicPr>
            <p:cNvPr id="17" name="Picture 16" descr="A picture containing text, sign, outdoor&#10;&#10;Description automatically generated">
              <a:extLst>
                <a:ext uri="{FF2B5EF4-FFF2-40B4-BE49-F238E27FC236}">
                  <a16:creationId xmlns:a16="http://schemas.microsoft.com/office/drawing/2014/main" id="{CFAEA9F7-9802-3970-F7A3-7524CDC2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14" y="2051194"/>
              <a:ext cx="609600" cy="609600"/>
            </a:xfrm>
            <a:prstGeom prst="rect">
              <a:avLst/>
            </a:prstGeom>
          </p:spPr>
        </p:pic>
      </p:grpSp>
    </p:spTree>
    <p:extLst>
      <p:ext uri="{BB962C8B-B14F-4D97-AF65-F5344CB8AC3E}">
        <p14:creationId xmlns:p14="http://schemas.microsoft.com/office/powerpoint/2010/main" val="71775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87798"/>
          </a:xfrm>
        </p:spPr>
        <p:txBody>
          <a:bodyPr/>
          <a:lstStyle/>
          <a:p>
            <a:r>
              <a:rPr lang="en-US" sz="2800"/>
              <a:t>Solution</a:t>
            </a:r>
          </a:p>
        </p:txBody>
      </p:sp>
      <p:grpSp>
        <p:nvGrpSpPr>
          <p:cNvPr id="23" name="Group 22">
            <a:extLst>
              <a:ext uri="{FF2B5EF4-FFF2-40B4-BE49-F238E27FC236}">
                <a16:creationId xmlns:a16="http://schemas.microsoft.com/office/drawing/2014/main" id="{2FB4A7EE-D0ED-DD1E-7895-8572E0E4EBB9}"/>
              </a:ext>
            </a:extLst>
          </p:cNvPr>
          <p:cNvGrpSpPr/>
          <p:nvPr/>
        </p:nvGrpSpPr>
        <p:grpSpPr>
          <a:xfrm>
            <a:off x="952434" y="1300567"/>
            <a:ext cx="2206661" cy="2353148"/>
            <a:chOff x="1301352" y="2257428"/>
            <a:chExt cx="2206661" cy="2353148"/>
          </a:xfrm>
        </p:grpSpPr>
        <p:pic>
          <p:nvPicPr>
            <p:cNvPr id="8" name="Picture 7" descr="Icon&#10;&#10;Description automatically generated">
              <a:extLst>
                <a:ext uri="{FF2B5EF4-FFF2-40B4-BE49-F238E27FC236}">
                  <a16:creationId xmlns:a16="http://schemas.microsoft.com/office/drawing/2014/main" id="{A73A3ED5-9481-5B97-EC83-EA0A76943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48" y="2257428"/>
              <a:ext cx="609600" cy="609600"/>
            </a:xfrm>
            <a:prstGeom prst="rect">
              <a:avLst/>
            </a:prstGeom>
          </p:spPr>
        </p:pic>
        <p:sp>
          <p:nvSpPr>
            <p:cNvPr id="15" name="Rectangle 14">
              <a:extLst>
                <a:ext uri="{FF2B5EF4-FFF2-40B4-BE49-F238E27FC236}">
                  <a16:creationId xmlns:a16="http://schemas.microsoft.com/office/drawing/2014/main" id="{72D32640-6229-821E-C59D-2E3DB7937D3C}"/>
                </a:ext>
              </a:extLst>
            </p:cNvPr>
            <p:cNvSpPr/>
            <p:nvPr/>
          </p:nvSpPr>
          <p:spPr>
            <a:xfrm>
              <a:off x="1301352" y="3410247"/>
              <a:ext cx="2206661" cy="1200329"/>
            </a:xfrm>
            <a:prstGeom prst="rect">
              <a:avLst/>
            </a:prstGeom>
          </p:spPr>
          <p:txBody>
            <a:bodyPr wrap="square">
              <a:spAutoFit/>
            </a:bodyPr>
            <a:lstStyle/>
            <a:p>
              <a:pPr lvl="0"/>
              <a:r>
                <a:rPr lang="en-US">
                  <a:solidFill>
                    <a:schemeClr val="accent6"/>
                  </a:solidFill>
                </a:rPr>
                <a:t>Utilizing </a:t>
              </a:r>
              <a:r>
                <a:rPr lang="en-US" err="1">
                  <a:solidFill>
                    <a:schemeClr val="accent6"/>
                  </a:solidFill>
                </a:rPr>
                <a:t>EBaaS</a:t>
              </a:r>
              <a:r>
                <a:rPr lang="en-US">
                  <a:solidFill>
                    <a:schemeClr val="accent6"/>
                  </a:solidFill>
                </a:rPr>
                <a:t> to map the V3 canonical to the Rally canonical</a:t>
              </a:r>
            </a:p>
          </p:txBody>
        </p:sp>
      </p:grpSp>
      <p:cxnSp>
        <p:nvCxnSpPr>
          <p:cNvPr id="16" name="Straight Connector 15">
            <a:extLst>
              <a:ext uri="{FF2B5EF4-FFF2-40B4-BE49-F238E27FC236}">
                <a16:creationId xmlns:a16="http://schemas.microsoft.com/office/drawing/2014/main" id="{14E95625-F528-4963-D901-5D67BAC7F82E}"/>
              </a:ext>
            </a:extLst>
          </p:cNvPr>
          <p:cNvCxnSpPr>
            <a:cxnSpLocks/>
          </p:cNvCxnSpPr>
          <p:nvPr/>
        </p:nvCxnSpPr>
        <p:spPr bwMode="gray">
          <a:xfrm flipV="1">
            <a:off x="3551616" y="1225417"/>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EFA18-9D10-A43F-B068-F4BD77E2F31E}"/>
              </a:ext>
            </a:extLst>
          </p:cNvPr>
          <p:cNvGrpSpPr/>
          <p:nvPr/>
        </p:nvGrpSpPr>
        <p:grpSpPr>
          <a:xfrm>
            <a:off x="4034190" y="1320137"/>
            <a:ext cx="2970026" cy="2056579"/>
            <a:chOff x="4250133" y="2276998"/>
            <a:chExt cx="2970026" cy="2056579"/>
          </a:xfrm>
        </p:grpSpPr>
        <p:pic>
          <p:nvPicPr>
            <p:cNvPr id="10" name="Picture 9" descr="Icon&#10;&#10;Description automatically generated">
              <a:extLst>
                <a:ext uri="{FF2B5EF4-FFF2-40B4-BE49-F238E27FC236}">
                  <a16:creationId xmlns:a16="http://schemas.microsoft.com/office/drawing/2014/main" id="{F5EE2D05-245D-3902-0177-5118B20CF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5" y="2276998"/>
              <a:ext cx="609600" cy="609600"/>
            </a:xfrm>
            <a:prstGeom prst="rect">
              <a:avLst/>
            </a:prstGeom>
          </p:spPr>
        </p:pic>
        <p:sp>
          <p:nvSpPr>
            <p:cNvPr id="17" name="Rectangle 16">
              <a:extLst>
                <a:ext uri="{FF2B5EF4-FFF2-40B4-BE49-F238E27FC236}">
                  <a16:creationId xmlns:a16="http://schemas.microsoft.com/office/drawing/2014/main" id="{03A5F741-9BA6-3825-9625-18E4476BB60B}"/>
                </a:ext>
              </a:extLst>
            </p:cNvPr>
            <p:cNvSpPr/>
            <p:nvPr/>
          </p:nvSpPr>
          <p:spPr>
            <a:xfrm>
              <a:off x="4250133" y="3410247"/>
              <a:ext cx="2970026" cy="923330"/>
            </a:xfrm>
            <a:prstGeom prst="rect">
              <a:avLst/>
            </a:prstGeom>
          </p:spPr>
          <p:txBody>
            <a:bodyPr wrap="square">
              <a:spAutoFit/>
            </a:bodyPr>
            <a:lstStyle/>
            <a:p>
              <a:pPr lvl="0"/>
              <a:r>
                <a:rPr lang="en-US">
                  <a:solidFill>
                    <a:srgbClr val="002677"/>
                  </a:solidFill>
                </a:rPr>
                <a:t>Using testing to make sure the mapping is done correctly</a:t>
              </a:r>
            </a:p>
          </p:txBody>
        </p:sp>
      </p:grpSp>
      <p:cxnSp>
        <p:nvCxnSpPr>
          <p:cNvPr id="19" name="Straight Connector 18">
            <a:extLst>
              <a:ext uri="{FF2B5EF4-FFF2-40B4-BE49-F238E27FC236}">
                <a16:creationId xmlns:a16="http://schemas.microsoft.com/office/drawing/2014/main" id="{8C80C792-4AAC-5F82-1D2F-5DAD970CBCE5}"/>
              </a:ext>
            </a:extLst>
          </p:cNvPr>
          <p:cNvCxnSpPr>
            <a:cxnSpLocks/>
          </p:cNvCxnSpPr>
          <p:nvPr/>
        </p:nvCxnSpPr>
        <p:spPr bwMode="gray">
          <a:xfrm flipV="1">
            <a:off x="7297821" y="1225417"/>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040387A-B6FF-C1A3-1404-51D5343A41D5}"/>
              </a:ext>
            </a:extLst>
          </p:cNvPr>
          <p:cNvGrpSpPr/>
          <p:nvPr/>
        </p:nvGrpSpPr>
        <p:grpSpPr>
          <a:xfrm>
            <a:off x="7697753" y="1320137"/>
            <a:ext cx="3602186" cy="3024371"/>
            <a:chOff x="7567489" y="2276998"/>
            <a:chExt cx="3602186" cy="3024371"/>
          </a:xfrm>
        </p:grpSpPr>
        <p:pic>
          <p:nvPicPr>
            <p:cNvPr id="12" name="Picture 11" descr="Icon&#10;&#10;Description automatically generated">
              <a:extLst>
                <a:ext uri="{FF2B5EF4-FFF2-40B4-BE49-F238E27FC236}">
                  <a16:creationId xmlns:a16="http://schemas.microsoft.com/office/drawing/2014/main" id="{FB32F340-43EF-8922-195A-D891FF66A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489" y="2276998"/>
              <a:ext cx="612648" cy="612648"/>
            </a:xfrm>
            <a:prstGeom prst="rect">
              <a:avLst/>
            </a:prstGeom>
          </p:spPr>
        </p:pic>
        <p:sp>
          <p:nvSpPr>
            <p:cNvPr id="20" name="Rectangle 19">
              <a:extLst>
                <a:ext uri="{FF2B5EF4-FFF2-40B4-BE49-F238E27FC236}">
                  <a16:creationId xmlns:a16="http://schemas.microsoft.com/office/drawing/2014/main" id="{1C98816F-B5A3-D535-4DDB-FB615F921B99}"/>
                </a:ext>
              </a:extLst>
            </p:cNvPr>
            <p:cNvSpPr/>
            <p:nvPr/>
          </p:nvSpPr>
          <p:spPr>
            <a:xfrm>
              <a:off x="7567489" y="3117852"/>
              <a:ext cx="3602186" cy="646331"/>
            </a:xfrm>
            <a:prstGeom prst="rect">
              <a:avLst/>
            </a:prstGeom>
          </p:spPr>
          <p:txBody>
            <a:bodyPr wrap="square">
              <a:spAutoFit/>
            </a:bodyPr>
            <a:lstStyle/>
            <a:p>
              <a:pPr lvl="0"/>
              <a:r>
                <a:rPr lang="en-US">
                  <a:solidFill>
                    <a:srgbClr val="002677"/>
                  </a:solidFill>
                </a:rPr>
                <a:t>Using two different types of testing</a:t>
              </a:r>
            </a:p>
          </p:txBody>
        </p:sp>
        <p:sp>
          <p:nvSpPr>
            <p:cNvPr id="21" name="Rectangle 20">
              <a:extLst>
                <a:ext uri="{FF2B5EF4-FFF2-40B4-BE49-F238E27FC236}">
                  <a16:creationId xmlns:a16="http://schemas.microsoft.com/office/drawing/2014/main" id="{B8C0E59B-539F-5B13-8B5D-393BE9805A39}"/>
                </a:ext>
              </a:extLst>
            </p:cNvPr>
            <p:cNvSpPr/>
            <p:nvPr/>
          </p:nvSpPr>
          <p:spPr>
            <a:xfrm>
              <a:off x="7567489" y="3885597"/>
              <a:ext cx="2970022" cy="584775"/>
            </a:xfrm>
            <a:prstGeom prst="rect">
              <a:avLst/>
            </a:prstGeom>
          </p:spPr>
          <p:txBody>
            <a:bodyPr wrap="square">
              <a:spAutoFit/>
            </a:bodyPr>
            <a:lstStyle/>
            <a:p>
              <a:pPr marL="228600" lvl="1">
                <a:spcBef>
                  <a:spcPts val="600"/>
                </a:spcBef>
                <a:buClr>
                  <a:srgbClr val="5A5A5A"/>
                </a:buClr>
              </a:pPr>
              <a:r>
                <a:rPr lang="en-US" sz="1600">
                  <a:solidFill>
                    <a:srgbClr val="5A5A5A"/>
                  </a:solidFill>
                </a:rPr>
                <a:t>Unit testing – for specific mapped values</a:t>
              </a:r>
            </a:p>
          </p:txBody>
        </p:sp>
        <p:sp>
          <p:nvSpPr>
            <p:cNvPr id="22" name="Rectangle 21">
              <a:extLst>
                <a:ext uri="{FF2B5EF4-FFF2-40B4-BE49-F238E27FC236}">
                  <a16:creationId xmlns:a16="http://schemas.microsoft.com/office/drawing/2014/main" id="{D23966D8-8350-53E0-7191-54BEA02D14D0}"/>
                </a:ext>
              </a:extLst>
            </p:cNvPr>
            <p:cNvSpPr/>
            <p:nvPr/>
          </p:nvSpPr>
          <p:spPr>
            <a:xfrm>
              <a:off x="7567489" y="4470372"/>
              <a:ext cx="2641713" cy="830997"/>
            </a:xfrm>
            <a:prstGeom prst="rect">
              <a:avLst/>
            </a:prstGeom>
          </p:spPr>
          <p:txBody>
            <a:bodyPr wrap="square">
              <a:spAutoFit/>
            </a:bodyPr>
            <a:lstStyle/>
            <a:p>
              <a:pPr marL="228600" lvl="1">
                <a:spcBef>
                  <a:spcPts val="600"/>
                </a:spcBef>
                <a:buClr>
                  <a:srgbClr val="5A5A5A"/>
                </a:buClr>
              </a:pPr>
              <a:r>
                <a:rPr lang="en-US" sz="1600">
                  <a:solidFill>
                    <a:srgbClr val="5A5A5A"/>
                  </a:solidFill>
                </a:rPr>
                <a:t>Using the </a:t>
              </a:r>
              <a:r>
                <a:rPr lang="en-US" sz="1600" err="1">
                  <a:solidFill>
                    <a:srgbClr val="5A5A5A"/>
                  </a:solidFill>
                </a:rPr>
                <a:t>EBaaS</a:t>
              </a:r>
              <a:r>
                <a:rPr lang="en-US" sz="1600">
                  <a:solidFill>
                    <a:srgbClr val="5A5A5A"/>
                  </a:solidFill>
                </a:rPr>
                <a:t> test harness – for testing all the mapped values</a:t>
              </a:r>
            </a:p>
          </p:txBody>
        </p:sp>
      </p:grpSp>
      <p:grpSp>
        <p:nvGrpSpPr>
          <p:cNvPr id="14" name="Group 13">
            <a:extLst>
              <a:ext uri="{FF2B5EF4-FFF2-40B4-BE49-F238E27FC236}">
                <a16:creationId xmlns:a16="http://schemas.microsoft.com/office/drawing/2014/main" id="{2B2054A6-E37F-A633-B402-EF7067C171A5}"/>
              </a:ext>
            </a:extLst>
          </p:cNvPr>
          <p:cNvGrpSpPr/>
          <p:nvPr/>
        </p:nvGrpSpPr>
        <p:grpSpPr>
          <a:xfrm>
            <a:off x="0" y="5013114"/>
            <a:ext cx="12192000" cy="914400"/>
            <a:chOff x="0" y="4681015"/>
            <a:chExt cx="12192000" cy="914400"/>
          </a:xfrm>
        </p:grpSpPr>
        <p:sp>
          <p:nvSpPr>
            <p:cNvPr id="18" name="Rectangle 17">
              <a:extLst>
                <a:ext uri="{FF2B5EF4-FFF2-40B4-BE49-F238E27FC236}">
                  <a16:creationId xmlns:a16="http://schemas.microsoft.com/office/drawing/2014/main" id="{A2F16C6D-6DC6-6B49-6EAD-92EDA698F0F0}"/>
                </a:ext>
              </a:extLst>
            </p:cNvPr>
            <p:cNvSpPr/>
            <p:nvPr/>
          </p:nvSpPr>
          <p:spPr bwMode="gray">
            <a:xfrm>
              <a:off x="0" y="4681015"/>
              <a:ext cx="12192000" cy="91440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26" name="Text Placeholder 1">
              <a:extLst>
                <a:ext uri="{FF2B5EF4-FFF2-40B4-BE49-F238E27FC236}">
                  <a16:creationId xmlns:a16="http://schemas.microsoft.com/office/drawing/2014/main" id="{14C5DA93-B6D2-7CEB-69BE-EB83BE9C7E7A}"/>
                </a:ext>
              </a:extLst>
            </p:cNvPr>
            <p:cNvSpPr txBox="1">
              <a:spLocks/>
            </p:cNvSpPr>
            <p:nvPr/>
          </p:nvSpPr>
          <p:spPr bwMode="gray">
            <a:xfrm>
              <a:off x="702686" y="4924765"/>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$250-300k</a:t>
              </a:r>
            </a:p>
          </p:txBody>
        </p:sp>
        <p:sp>
          <p:nvSpPr>
            <p:cNvPr id="27" name="Text Placeholder 1">
              <a:extLst>
                <a:ext uri="{FF2B5EF4-FFF2-40B4-BE49-F238E27FC236}">
                  <a16:creationId xmlns:a16="http://schemas.microsoft.com/office/drawing/2014/main" id="{0FC93466-50C4-CCC0-0F51-FF13045180FA}"/>
                </a:ext>
              </a:extLst>
            </p:cNvPr>
            <p:cNvSpPr txBox="1">
              <a:spLocks/>
            </p:cNvSpPr>
            <p:nvPr/>
          </p:nvSpPr>
          <p:spPr bwMode="gray">
            <a:xfrm>
              <a:off x="2713467" y="4955542"/>
              <a:ext cx="1320723"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average savings </a:t>
              </a:r>
              <a:br>
                <a:rPr lang="en-US" sz="1400">
                  <a:solidFill>
                    <a:schemeClr val="accent6"/>
                  </a:solidFill>
                </a:rPr>
              </a:br>
              <a:r>
                <a:rPr lang="en-US" sz="1400">
                  <a:solidFill>
                    <a:schemeClr val="accent6"/>
                  </a:solidFill>
                </a:rPr>
                <a:t>each month</a:t>
              </a:r>
            </a:p>
          </p:txBody>
        </p:sp>
        <p:sp>
          <p:nvSpPr>
            <p:cNvPr id="28" name="Text Placeholder 1">
              <a:extLst>
                <a:ext uri="{FF2B5EF4-FFF2-40B4-BE49-F238E27FC236}">
                  <a16:creationId xmlns:a16="http://schemas.microsoft.com/office/drawing/2014/main" id="{A966BF8D-B24B-1174-07ED-8465AFCFF060}"/>
                </a:ext>
              </a:extLst>
            </p:cNvPr>
            <p:cNvSpPr txBox="1">
              <a:spLocks/>
            </p:cNvSpPr>
            <p:nvPr/>
          </p:nvSpPr>
          <p:spPr bwMode="gray">
            <a:xfrm>
              <a:off x="4412243" y="4909870"/>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V2</a:t>
              </a:r>
            </a:p>
          </p:txBody>
        </p:sp>
        <p:sp>
          <p:nvSpPr>
            <p:cNvPr id="29" name="Text Placeholder 1">
              <a:extLst>
                <a:ext uri="{FF2B5EF4-FFF2-40B4-BE49-F238E27FC236}">
                  <a16:creationId xmlns:a16="http://schemas.microsoft.com/office/drawing/2014/main" id="{EBF5158A-4F64-F296-102F-9D393E2E6828}"/>
                </a:ext>
              </a:extLst>
            </p:cNvPr>
            <p:cNvSpPr txBox="1">
              <a:spLocks/>
            </p:cNvSpPr>
            <p:nvPr/>
          </p:nvSpPr>
          <p:spPr bwMode="gray">
            <a:xfrm>
              <a:off x="5714686" y="4909870"/>
              <a:ext cx="1510826"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infrastructure decommissioned</a:t>
              </a:r>
            </a:p>
          </p:txBody>
        </p:sp>
        <p:sp>
          <p:nvSpPr>
            <p:cNvPr id="30" name="Text Placeholder 1">
              <a:extLst>
                <a:ext uri="{FF2B5EF4-FFF2-40B4-BE49-F238E27FC236}">
                  <a16:creationId xmlns:a16="http://schemas.microsoft.com/office/drawing/2014/main" id="{3912A306-B0D8-1C04-ACE5-86188318038D}"/>
                </a:ext>
              </a:extLst>
            </p:cNvPr>
            <p:cNvSpPr txBox="1">
              <a:spLocks/>
            </p:cNvSpPr>
            <p:nvPr/>
          </p:nvSpPr>
          <p:spPr bwMode="gray">
            <a:xfrm>
              <a:off x="8438653" y="4909870"/>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Risk</a:t>
              </a:r>
            </a:p>
          </p:txBody>
        </p:sp>
        <p:sp>
          <p:nvSpPr>
            <p:cNvPr id="31" name="Text Placeholder 1">
              <a:extLst>
                <a:ext uri="{FF2B5EF4-FFF2-40B4-BE49-F238E27FC236}">
                  <a16:creationId xmlns:a16="http://schemas.microsoft.com/office/drawing/2014/main" id="{372A91EE-EE95-43D2-B837-B609C2382CAE}"/>
                </a:ext>
              </a:extLst>
            </p:cNvPr>
            <p:cNvSpPr txBox="1">
              <a:spLocks/>
            </p:cNvSpPr>
            <p:nvPr/>
          </p:nvSpPr>
          <p:spPr bwMode="gray">
            <a:xfrm>
              <a:off x="9893989" y="4909869"/>
              <a:ext cx="1110889"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greatly reduced</a:t>
              </a:r>
            </a:p>
          </p:txBody>
        </p:sp>
      </p:grpSp>
    </p:spTree>
    <p:extLst>
      <p:ext uri="{BB962C8B-B14F-4D97-AF65-F5344CB8AC3E}">
        <p14:creationId xmlns:p14="http://schemas.microsoft.com/office/powerpoint/2010/main" val="163319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Tech Stack</a:t>
            </a:r>
          </a:p>
        </p:txBody>
      </p:sp>
      <p:pic>
        <p:nvPicPr>
          <p:cNvPr id="27" name="Picture 4">
            <a:extLst>
              <a:ext uri="{FF2B5EF4-FFF2-40B4-BE49-F238E27FC236}">
                <a16:creationId xmlns:a16="http://schemas.microsoft.com/office/drawing/2014/main" id="{A74D5B62-C947-33E3-7227-AFD6EFC1C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69" y="4584955"/>
            <a:ext cx="803153" cy="13038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Go (programming language) - Wikipedia">
            <a:extLst>
              <a:ext uri="{FF2B5EF4-FFF2-40B4-BE49-F238E27FC236}">
                <a16:creationId xmlns:a16="http://schemas.microsoft.com/office/drawing/2014/main" id="{BA89C545-4313-1F39-8747-01EC5264E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921" y="4799272"/>
            <a:ext cx="2666975" cy="10021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cker - Visual Studio Marketplace">
            <a:extLst>
              <a:ext uri="{FF2B5EF4-FFF2-40B4-BE49-F238E27FC236}">
                <a16:creationId xmlns:a16="http://schemas.microsoft.com/office/drawing/2014/main" id="{406199B5-2BDA-97EB-9E43-F50EFFEFA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1672" y="4474313"/>
            <a:ext cx="1782534" cy="1525163"/>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Arrow 29">
            <a:extLst>
              <a:ext uri="{FF2B5EF4-FFF2-40B4-BE49-F238E27FC236}">
                <a16:creationId xmlns:a16="http://schemas.microsoft.com/office/drawing/2014/main" id="{A10B9A2E-AD66-82B9-A2D2-FF3E2182563D}"/>
              </a:ext>
            </a:extLst>
          </p:cNvPr>
          <p:cNvSpPr/>
          <p:nvPr/>
        </p:nvSpPr>
        <p:spPr bwMode="gray">
          <a:xfrm rot="10800000">
            <a:off x="3098312" y="5222525"/>
            <a:ext cx="1022219"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1" name="Right Arrow 30">
            <a:extLst>
              <a:ext uri="{FF2B5EF4-FFF2-40B4-BE49-F238E27FC236}">
                <a16:creationId xmlns:a16="http://schemas.microsoft.com/office/drawing/2014/main" id="{891B7C31-1914-06A2-2516-48FB58FD6092}"/>
              </a:ext>
            </a:extLst>
          </p:cNvPr>
          <p:cNvSpPr/>
          <p:nvPr/>
        </p:nvSpPr>
        <p:spPr bwMode="gray">
          <a:xfrm>
            <a:off x="3160506" y="4937674"/>
            <a:ext cx="1022220"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3" name="Right Arrow 32">
            <a:extLst>
              <a:ext uri="{FF2B5EF4-FFF2-40B4-BE49-F238E27FC236}">
                <a16:creationId xmlns:a16="http://schemas.microsoft.com/office/drawing/2014/main" id="{CB3F9EAB-BBC6-BC88-EC88-2ADAABD65081}"/>
              </a:ext>
            </a:extLst>
          </p:cNvPr>
          <p:cNvSpPr/>
          <p:nvPr/>
        </p:nvSpPr>
        <p:spPr bwMode="gray">
          <a:xfrm>
            <a:off x="7160675" y="5157945"/>
            <a:ext cx="1022220"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4" name="TextBox 33">
            <a:extLst>
              <a:ext uri="{FF2B5EF4-FFF2-40B4-BE49-F238E27FC236}">
                <a16:creationId xmlns:a16="http://schemas.microsoft.com/office/drawing/2014/main" id="{E8A6458F-484E-3922-BEFC-9132EB424CC5}"/>
              </a:ext>
            </a:extLst>
          </p:cNvPr>
          <p:cNvSpPr txBox="1"/>
          <p:nvPr/>
        </p:nvSpPr>
        <p:spPr bwMode="gray">
          <a:xfrm>
            <a:off x="2283804" y="6086917"/>
            <a:ext cx="577081" cy="215444"/>
          </a:xfrm>
          <a:prstGeom prst="rect">
            <a:avLst/>
          </a:prstGeom>
          <a:noFill/>
        </p:spPr>
        <p:txBody>
          <a:bodyPr vert="horz" wrap="none" lIns="0" tIns="0" rIns="0" bIns="0" rtlCol="0">
            <a:spAutoFit/>
          </a:bodyPr>
          <a:lstStyle/>
          <a:p>
            <a:pPr algn="l">
              <a:spcBef>
                <a:spcPts val="600"/>
              </a:spcBef>
            </a:pPr>
            <a:r>
              <a:rPr lang="en-US" sz="1400"/>
              <a:t>(Kafka)</a:t>
            </a:r>
          </a:p>
        </p:txBody>
      </p:sp>
      <p:grpSp>
        <p:nvGrpSpPr>
          <p:cNvPr id="7" name="Group 6">
            <a:extLst>
              <a:ext uri="{FF2B5EF4-FFF2-40B4-BE49-F238E27FC236}">
                <a16:creationId xmlns:a16="http://schemas.microsoft.com/office/drawing/2014/main" id="{AAA4BBD5-5E6D-6620-F653-01217203B32B}"/>
              </a:ext>
            </a:extLst>
          </p:cNvPr>
          <p:cNvGrpSpPr/>
          <p:nvPr/>
        </p:nvGrpSpPr>
        <p:grpSpPr>
          <a:xfrm>
            <a:off x="220987" y="1420775"/>
            <a:ext cx="11750025" cy="2879328"/>
            <a:chOff x="97418" y="1420775"/>
            <a:chExt cx="12210792" cy="2886181"/>
          </a:xfrm>
        </p:grpSpPr>
        <p:sp>
          <p:nvSpPr>
            <p:cNvPr id="6" name="Rectangle 5">
              <a:extLst>
                <a:ext uri="{FF2B5EF4-FFF2-40B4-BE49-F238E27FC236}">
                  <a16:creationId xmlns:a16="http://schemas.microsoft.com/office/drawing/2014/main" id="{2C29B1F6-A05B-96F0-A87B-93C5CACBE7DA}"/>
                </a:ext>
              </a:extLst>
            </p:cNvPr>
            <p:cNvSpPr/>
            <p:nvPr/>
          </p:nvSpPr>
          <p:spPr bwMode="gray">
            <a:xfrm>
              <a:off x="10222205" y="1420775"/>
              <a:ext cx="1945480" cy="2845759"/>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5" name="Rectangle 4">
              <a:extLst>
                <a:ext uri="{FF2B5EF4-FFF2-40B4-BE49-F238E27FC236}">
                  <a16:creationId xmlns:a16="http://schemas.microsoft.com/office/drawing/2014/main" id="{966E0698-E51A-E2C5-515C-BF5AC989D294}"/>
                </a:ext>
              </a:extLst>
            </p:cNvPr>
            <p:cNvSpPr/>
            <p:nvPr/>
          </p:nvSpPr>
          <p:spPr bwMode="gray">
            <a:xfrm>
              <a:off x="6076945" y="1461197"/>
              <a:ext cx="1945480" cy="2845759"/>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5" name="Rectangle 34">
              <a:extLst>
                <a:ext uri="{FF2B5EF4-FFF2-40B4-BE49-F238E27FC236}">
                  <a16:creationId xmlns:a16="http://schemas.microsoft.com/office/drawing/2014/main" id="{FE422D7F-A17E-1206-A8C6-0D77D22CCC98}"/>
                </a:ext>
              </a:extLst>
            </p:cNvPr>
            <p:cNvSpPr/>
            <p:nvPr/>
          </p:nvSpPr>
          <p:spPr bwMode="gray">
            <a:xfrm>
              <a:off x="2011834" y="1461197"/>
              <a:ext cx="1945480" cy="2838905"/>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grpSp>
          <p:nvGrpSpPr>
            <p:cNvPr id="19" name="Group 18">
              <a:extLst>
                <a:ext uri="{FF2B5EF4-FFF2-40B4-BE49-F238E27FC236}">
                  <a16:creationId xmlns:a16="http://schemas.microsoft.com/office/drawing/2014/main" id="{A1137B98-8083-D22A-1B67-DB60093E9F2A}"/>
                </a:ext>
              </a:extLst>
            </p:cNvPr>
            <p:cNvGrpSpPr/>
            <p:nvPr/>
          </p:nvGrpSpPr>
          <p:grpSpPr>
            <a:xfrm>
              <a:off x="97418" y="1635475"/>
              <a:ext cx="10116788" cy="2229240"/>
              <a:chOff x="256476" y="1701070"/>
              <a:chExt cx="11461885" cy="2315223"/>
            </a:xfrm>
          </p:grpSpPr>
          <p:sp>
            <p:nvSpPr>
              <p:cNvPr id="9" name="Rectangle 8">
                <a:extLst>
                  <a:ext uri="{FF2B5EF4-FFF2-40B4-BE49-F238E27FC236}">
                    <a16:creationId xmlns:a16="http://schemas.microsoft.com/office/drawing/2014/main" id="{DEB72B50-B3BA-A3E3-7102-8891463F9917}"/>
                  </a:ext>
                </a:extLst>
              </p:cNvPr>
              <p:cNvSpPr/>
              <p:nvPr/>
            </p:nvSpPr>
            <p:spPr>
              <a:xfrm>
                <a:off x="256476" y="1978647"/>
                <a:ext cx="1914293" cy="1077218"/>
              </a:xfrm>
              <a:prstGeom prst="rect">
                <a:avLst/>
              </a:prstGeom>
            </p:spPr>
            <p:txBody>
              <a:bodyPr wrap="square">
                <a:spAutoFit/>
              </a:bodyPr>
              <a:lstStyle/>
              <a:p>
                <a:pPr lvl="0" algn="ctr"/>
                <a:r>
                  <a:rPr lang="en-US" sz="2200" b="1" err="1">
                    <a:solidFill>
                      <a:srgbClr val="002677"/>
                    </a:solidFill>
                  </a:rPr>
                  <a:t>GoLang</a:t>
                </a:r>
                <a:endParaRPr lang="en-US" sz="2200" b="1">
                  <a:solidFill>
                    <a:srgbClr val="002677"/>
                  </a:solidFill>
                </a:endParaRPr>
              </a:p>
              <a:p>
                <a:pPr lvl="0" algn="ctr"/>
                <a:endParaRPr lang="en-US" sz="2200" b="1">
                  <a:solidFill>
                    <a:srgbClr val="002677"/>
                  </a:solidFill>
                </a:endParaRPr>
              </a:p>
              <a:p>
                <a:pPr lvl="0" algn="ctr"/>
                <a:r>
                  <a:rPr lang="en-US" sz="2000">
                    <a:solidFill>
                      <a:srgbClr val="5A5A5A"/>
                    </a:solidFill>
                  </a:rPr>
                  <a:t>To program</a:t>
                </a:r>
              </a:p>
            </p:txBody>
          </p:sp>
          <p:sp>
            <p:nvSpPr>
              <p:cNvPr id="10" name="Rectangle 9">
                <a:extLst>
                  <a:ext uri="{FF2B5EF4-FFF2-40B4-BE49-F238E27FC236}">
                    <a16:creationId xmlns:a16="http://schemas.microsoft.com/office/drawing/2014/main" id="{493F8F95-A220-6925-1139-A0F2B29075AE}"/>
                  </a:ext>
                </a:extLst>
              </p:cNvPr>
              <p:cNvSpPr/>
              <p:nvPr/>
            </p:nvSpPr>
            <p:spPr>
              <a:xfrm>
                <a:off x="2315695" y="2032422"/>
                <a:ext cx="2427249" cy="1692771"/>
              </a:xfrm>
              <a:prstGeom prst="rect">
                <a:avLst/>
              </a:prstGeom>
            </p:spPr>
            <p:txBody>
              <a:bodyPr wrap="square">
                <a:spAutoFit/>
              </a:bodyPr>
              <a:lstStyle/>
              <a:p>
                <a:pPr lvl="0" algn="ctr"/>
                <a:r>
                  <a:rPr lang="en-US" sz="2200" b="1">
                    <a:solidFill>
                      <a:srgbClr val="002677"/>
                    </a:solidFill>
                  </a:rPr>
                  <a:t>Kafka</a:t>
                </a:r>
              </a:p>
              <a:p>
                <a:pPr lvl="0" algn="ctr"/>
                <a:endParaRPr lang="en-US" sz="2200" b="1">
                  <a:solidFill>
                    <a:srgbClr val="002677"/>
                  </a:solidFill>
                </a:endParaRPr>
              </a:p>
              <a:p>
                <a:pPr lvl="0" algn="ctr"/>
                <a:r>
                  <a:rPr lang="en-US" sz="2000">
                    <a:solidFill>
                      <a:srgbClr val="5A5A5A"/>
                    </a:solidFill>
                  </a:rPr>
                  <a:t>To send/receive data from canonical streams</a:t>
                </a:r>
              </a:p>
            </p:txBody>
          </p:sp>
          <p:sp>
            <p:nvSpPr>
              <p:cNvPr id="13" name="Rectangle 12">
                <a:extLst>
                  <a:ext uri="{FF2B5EF4-FFF2-40B4-BE49-F238E27FC236}">
                    <a16:creationId xmlns:a16="http://schemas.microsoft.com/office/drawing/2014/main" id="{4C9B0789-3A6E-BD69-CC1F-4F5FB29D6428}"/>
                  </a:ext>
                </a:extLst>
              </p:cNvPr>
              <p:cNvSpPr/>
              <p:nvPr/>
            </p:nvSpPr>
            <p:spPr>
              <a:xfrm>
                <a:off x="4884232" y="2037735"/>
                <a:ext cx="2088998" cy="1384995"/>
              </a:xfrm>
              <a:prstGeom prst="rect">
                <a:avLst/>
              </a:prstGeom>
            </p:spPr>
            <p:txBody>
              <a:bodyPr wrap="square">
                <a:spAutoFit/>
              </a:bodyPr>
              <a:lstStyle/>
              <a:p>
                <a:pPr lvl="0" algn="ctr"/>
                <a:r>
                  <a:rPr lang="en-US" sz="2200" b="1">
                    <a:solidFill>
                      <a:srgbClr val="002677"/>
                    </a:solidFill>
                  </a:rPr>
                  <a:t>Docker</a:t>
                </a:r>
              </a:p>
              <a:p>
                <a:pPr lvl="0" algn="ctr"/>
                <a:endParaRPr lang="en-US" sz="2200" b="1">
                  <a:solidFill>
                    <a:srgbClr val="002677"/>
                  </a:solidFill>
                </a:endParaRPr>
              </a:p>
              <a:p>
                <a:pPr lvl="0" algn="ctr"/>
                <a:r>
                  <a:rPr lang="en-US" sz="2000">
                    <a:solidFill>
                      <a:srgbClr val="5A5A5A"/>
                    </a:solidFill>
                  </a:rPr>
                  <a:t>To ship the application</a:t>
                </a:r>
              </a:p>
            </p:txBody>
          </p:sp>
          <p:sp>
            <p:nvSpPr>
              <p:cNvPr id="14" name="Rectangle 13">
                <a:extLst>
                  <a:ext uri="{FF2B5EF4-FFF2-40B4-BE49-F238E27FC236}">
                    <a16:creationId xmlns:a16="http://schemas.microsoft.com/office/drawing/2014/main" id="{FDA33D78-8C78-4157-C4E1-6248891B1766}"/>
                  </a:ext>
                </a:extLst>
              </p:cNvPr>
              <p:cNvSpPr/>
              <p:nvPr/>
            </p:nvSpPr>
            <p:spPr>
              <a:xfrm>
                <a:off x="7055226" y="2046523"/>
                <a:ext cx="2145812" cy="1969770"/>
              </a:xfrm>
              <a:prstGeom prst="rect">
                <a:avLst/>
              </a:prstGeom>
            </p:spPr>
            <p:txBody>
              <a:bodyPr wrap="square">
                <a:spAutoFit/>
              </a:bodyPr>
              <a:lstStyle/>
              <a:p>
                <a:pPr lvl="0" algn="ctr"/>
                <a:r>
                  <a:rPr lang="en-US" sz="2200" b="1" err="1">
                    <a:solidFill>
                      <a:srgbClr val="002677"/>
                    </a:solidFill>
                  </a:rPr>
                  <a:t>EBaaS</a:t>
                </a:r>
                <a:endParaRPr lang="en-US" sz="2200" b="1">
                  <a:solidFill>
                    <a:srgbClr val="002677"/>
                  </a:solidFill>
                </a:endParaRPr>
              </a:p>
              <a:p>
                <a:pPr lvl="0" algn="ctr"/>
                <a:endParaRPr lang="en-US" sz="2000">
                  <a:solidFill>
                    <a:srgbClr val="5A5A5A"/>
                  </a:solidFill>
                </a:endParaRPr>
              </a:p>
              <a:p>
                <a:pPr lvl="0" algn="ctr"/>
                <a:r>
                  <a:rPr lang="en-US" sz="2000">
                    <a:solidFill>
                      <a:srgbClr val="5A5A5A"/>
                    </a:solidFill>
                  </a:rPr>
                  <a:t>To join data, map, and produce a Kafka output topic</a:t>
                </a:r>
              </a:p>
            </p:txBody>
          </p:sp>
          <p:sp>
            <p:nvSpPr>
              <p:cNvPr id="18" name="Rectangle 17">
                <a:extLst>
                  <a:ext uri="{FF2B5EF4-FFF2-40B4-BE49-F238E27FC236}">
                    <a16:creationId xmlns:a16="http://schemas.microsoft.com/office/drawing/2014/main" id="{CC6C0567-BD9D-8263-974A-5BBE855BA17A}"/>
                  </a:ext>
                </a:extLst>
              </p:cNvPr>
              <p:cNvSpPr/>
              <p:nvPr/>
            </p:nvSpPr>
            <p:spPr>
              <a:xfrm>
                <a:off x="9383464" y="1701070"/>
                <a:ext cx="2334897" cy="1794287"/>
              </a:xfrm>
              <a:prstGeom prst="rect">
                <a:avLst/>
              </a:prstGeom>
            </p:spPr>
            <p:txBody>
              <a:bodyPr wrap="square">
                <a:spAutoFit/>
              </a:bodyPr>
              <a:lstStyle/>
              <a:p>
                <a:pPr algn="ctr"/>
                <a:endParaRPr lang="en-US" sz="2200" b="1">
                  <a:solidFill>
                    <a:srgbClr val="002677"/>
                  </a:solidFill>
                </a:endParaRPr>
              </a:p>
              <a:p>
                <a:pPr algn="ctr"/>
                <a:r>
                  <a:rPr lang="en-US" sz="2200" b="1">
                    <a:solidFill>
                      <a:srgbClr val="002677"/>
                    </a:solidFill>
                  </a:rPr>
                  <a:t>GCP</a:t>
                </a:r>
              </a:p>
              <a:p>
                <a:pPr lvl="0" algn="ctr"/>
                <a:endParaRPr lang="en-US" sz="2200" b="1">
                  <a:solidFill>
                    <a:srgbClr val="002677"/>
                  </a:solidFill>
                </a:endParaRPr>
              </a:p>
              <a:p>
                <a:pPr lvl="0" algn="ctr"/>
                <a:r>
                  <a:rPr lang="en-US" sz="2000">
                    <a:solidFill>
                      <a:srgbClr val="5A5A5A"/>
                    </a:solidFill>
                  </a:rPr>
                  <a:t>To host Kubernetes</a:t>
                </a:r>
              </a:p>
            </p:txBody>
          </p:sp>
          <p:cxnSp>
            <p:nvCxnSpPr>
              <p:cNvPr id="21" name="Straight Connector 20">
                <a:extLst>
                  <a:ext uri="{FF2B5EF4-FFF2-40B4-BE49-F238E27FC236}">
                    <a16:creationId xmlns:a16="http://schemas.microsoft.com/office/drawing/2014/main" id="{C50C19CA-94FA-05CC-9175-FD71A66D708A}"/>
                  </a:ext>
                </a:extLst>
              </p:cNvPr>
              <p:cNvCxnSpPr/>
              <p:nvPr/>
            </p:nvCxnSpPr>
            <p:spPr bwMode="gray">
              <a:xfrm>
                <a:off x="342765" y="2457286"/>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5BC8D2-951A-D79B-4931-8912F1A9315F}"/>
                  </a:ext>
                </a:extLst>
              </p:cNvPr>
              <p:cNvCxnSpPr/>
              <p:nvPr/>
            </p:nvCxnSpPr>
            <p:spPr bwMode="gray">
              <a:xfrm>
                <a:off x="2656643" y="2457286"/>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2425F3-FBA6-11FD-DCE2-02AA99099E6E}"/>
                  </a:ext>
                </a:extLst>
              </p:cNvPr>
              <p:cNvCxnSpPr/>
              <p:nvPr/>
            </p:nvCxnSpPr>
            <p:spPr bwMode="gray">
              <a:xfrm>
                <a:off x="5057874"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DD50FA-FCCF-16EC-0F9C-035CE71B8574}"/>
                  </a:ext>
                </a:extLst>
              </p:cNvPr>
              <p:cNvCxnSpPr/>
              <p:nvPr/>
            </p:nvCxnSpPr>
            <p:spPr bwMode="gray">
              <a:xfrm>
                <a:off x="7271393"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D53498-6A5C-A9B0-A7EE-316237464272}"/>
                  </a:ext>
                </a:extLst>
              </p:cNvPr>
              <p:cNvCxnSpPr/>
              <p:nvPr/>
            </p:nvCxnSpPr>
            <p:spPr bwMode="gray">
              <a:xfrm>
                <a:off x="9680056"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36B41AC4-1E66-31B2-58B9-BF469C403CCB}"/>
                </a:ext>
              </a:extLst>
            </p:cNvPr>
            <p:cNvSpPr/>
            <p:nvPr/>
          </p:nvSpPr>
          <p:spPr>
            <a:xfrm>
              <a:off x="10081683" y="1971204"/>
              <a:ext cx="2226527" cy="1384995"/>
            </a:xfrm>
            <a:prstGeom prst="rect">
              <a:avLst/>
            </a:prstGeom>
          </p:spPr>
          <p:txBody>
            <a:bodyPr wrap="square">
              <a:spAutoFit/>
            </a:bodyPr>
            <a:lstStyle/>
            <a:p>
              <a:pPr lvl="0" algn="ctr"/>
              <a:r>
                <a:rPr lang="en-US" sz="2200" b="1">
                  <a:solidFill>
                    <a:srgbClr val="002677"/>
                  </a:solidFill>
                </a:rPr>
                <a:t>Kubernetes</a:t>
              </a:r>
            </a:p>
            <a:p>
              <a:pPr lvl="0" algn="ctr"/>
              <a:endParaRPr lang="en-US" sz="2200" b="1">
                <a:solidFill>
                  <a:srgbClr val="002677"/>
                </a:solidFill>
              </a:endParaRPr>
            </a:p>
            <a:p>
              <a:pPr lvl="0" algn="ctr"/>
              <a:r>
                <a:rPr lang="en-US" sz="2000">
                  <a:solidFill>
                    <a:srgbClr val="5A5A5A"/>
                  </a:solidFill>
                </a:rPr>
                <a:t>To run on top of cloud</a:t>
              </a:r>
            </a:p>
          </p:txBody>
        </p:sp>
        <p:cxnSp>
          <p:nvCxnSpPr>
            <p:cNvPr id="4" name="Straight Connector 3">
              <a:extLst>
                <a:ext uri="{FF2B5EF4-FFF2-40B4-BE49-F238E27FC236}">
                  <a16:creationId xmlns:a16="http://schemas.microsoft.com/office/drawing/2014/main" id="{8C333D5A-50E0-3840-0598-C148DC1F34DE}"/>
                </a:ext>
              </a:extLst>
            </p:cNvPr>
            <p:cNvCxnSpPr/>
            <p:nvPr/>
          </p:nvCxnSpPr>
          <p:spPr bwMode="gray">
            <a:xfrm>
              <a:off x="10426287" y="2377778"/>
              <a:ext cx="1537317"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4228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91B69-25A3-8D49-B039-FF3BC06F9F0A}"/>
              </a:ext>
            </a:extLst>
          </p:cNvPr>
          <p:cNvSpPr>
            <a:spLocks noGrp="1"/>
          </p:cNvSpPr>
          <p:nvPr>
            <p:ph type="title"/>
          </p:nvPr>
        </p:nvSpPr>
        <p:spPr>
          <a:xfrm>
            <a:off x="136566" y="248439"/>
            <a:ext cx="9601200" cy="304699"/>
          </a:xfrm>
        </p:spPr>
        <p:txBody>
          <a:bodyPr/>
          <a:lstStyle/>
          <a:p>
            <a:r>
              <a:rPr lang="en-US" dirty="0"/>
              <a:t>Project Overview</a:t>
            </a:r>
          </a:p>
        </p:txBody>
      </p:sp>
      <p:pic>
        <p:nvPicPr>
          <p:cNvPr id="5" name="Picture 4" descr="Diagram&#10;&#10;Description automatically generated">
            <a:extLst>
              <a:ext uri="{FF2B5EF4-FFF2-40B4-BE49-F238E27FC236}">
                <a16:creationId xmlns:a16="http://schemas.microsoft.com/office/drawing/2014/main" id="{43DA8FB3-E81D-754F-90A4-67F286267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825" y="621737"/>
            <a:ext cx="10358350" cy="5614526"/>
          </a:xfrm>
          <a:prstGeom prst="rect">
            <a:avLst/>
          </a:prstGeom>
        </p:spPr>
      </p:pic>
    </p:spTree>
    <p:extLst>
      <p:ext uri="{BB962C8B-B14F-4D97-AF65-F5344CB8AC3E}">
        <p14:creationId xmlns:p14="http://schemas.microsoft.com/office/powerpoint/2010/main" val="121862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A10B9-DEDC-9171-6427-A68B9DB3C977}"/>
              </a:ext>
            </a:extLst>
          </p:cNvPr>
          <p:cNvSpPr>
            <a:spLocks noGrp="1"/>
          </p:cNvSpPr>
          <p:nvPr>
            <p:ph type="title"/>
          </p:nvPr>
        </p:nvSpPr>
        <p:spPr>
          <a:xfrm>
            <a:off x="2434280" y="3124301"/>
            <a:ext cx="9601200" cy="304699"/>
          </a:xfrm>
        </p:spPr>
        <p:txBody>
          <a:bodyPr/>
          <a:lstStyle/>
          <a:p>
            <a:r>
              <a:rPr lang="en-US" dirty="0"/>
              <a:t>Completed Test Harness Video</a:t>
            </a:r>
          </a:p>
        </p:txBody>
      </p:sp>
    </p:spTree>
    <p:extLst>
      <p:ext uri="{BB962C8B-B14F-4D97-AF65-F5344CB8AC3E}">
        <p14:creationId xmlns:p14="http://schemas.microsoft.com/office/powerpoint/2010/main" val="357603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ACCA-3B5E-39D4-3259-C5466B0D12CA}"/>
              </a:ext>
            </a:extLst>
          </p:cNvPr>
          <p:cNvSpPr>
            <a:spLocks noGrp="1"/>
          </p:cNvSpPr>
          <p:nvPr>
            <p:ph type="title"/>
          </p:nvPr>
        </p:nvSpPr>
        <p:spPr/>
        <p:txBody>
          <a:bodyPr/>
          <a:lstStyle/>
          <a:p>
            <a:r>
              <a:rPr lang="en-US">
                <a:cs typeface="Arial"/>
              </a:rPr>
              <a:t>Specific unit test example</a:t>
            </a:r>
            <a:endParaRPr lang="en-US"/>
          </a:p>
        </p:txBody>
      </p:sp>
      <p:pic>
        <p:nvPicPr>
          <p:cNvPr id="10" name="Content Placeholder 9" descr="Diagram&#10;&#10;Description automatically generated">
            <a:extLst>
              <a:ext uri="{FF2B5EF4-FFF2-40B4-BE49-F238E27FC236}">
                <a16:creationId xmlns:a16="http://schemas.microsoft.com/office/drawing/2014/main" id="{2B73EC12-BB9E-FE74-A9C8-ED3B166E7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7185" y="1252638"/>
            <a:ext cx="5697629" cy="4679059"/>
          </a:xfrm>
        </p:spPr>
      </p:pic>
    </p:spTree>
    <p:extLst>
      <p:ext uri="{BB962C8B-B14F-4D97-AF65-F5344CB8AC3E}">
        <p14:creationId xmlns:p14="http://schemas.microsoft.com/office/powerpoint/2010/main" val="3768317447"/>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BF78F144-9148-4FE2-90A3-22B02663985C}" vid="{7E0A84AD-0D61-494A-8D90-8D69DD71D350}"/>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 Theme</Template>
  <TotalTime>0</TotalTime>
  <Words>1628</Words>
  <Application>Microsoft Macintosh PowerPoint</Application>
  <PresentationFormat>Widescreen</PresentationFormat>
  <Paragraphs>168</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Optum Theme</vt:lpstr>
      <vt:lpstr>Rally Health Eligibility Canonical Update</vt:lpstr>
      <vt:lpstr>Introduction</vt:lpstr>
      <vt:lpstr>Background</vt:lpstr>
      <vt:lpstr>Problem Statement</vt:lpstr>
      <vt:lpstr>Solution</vt:lpstr>
      <vt:lpstr>Tech Stack</vt:lpstr>
      <vt:lpstr>Project Overview</vt:lpstr>
      <vt:lpstr>Completed Test Harness Video</vt:lpstr>
      <vt:lpstr>Specific unit test example</vt:lpstr>
      <vt:lpstr>Completed Unit Testing Video</vt:lpstr>
      <vt:lpstr>Hand-off Plan</vt:lpstr>
      <vt:lpstr>What We've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Tony L</dc:creator>
  <dc:description>Optum 2022 template developed by Creative Partners. 16:9 on-screen</dc:description>
  <cp:lastModifiedBy>Cai, Tony L</cp:lastModifiedBy>
  <cp:revision>2</cp:revision>
  <dcterms:created xsi:type="dcterms:W3CDTF">2022-06-17T19:41:21Z</dcterms:created>
  <dcterms:modified xsi:type="dcterms:W3CDTF">2022-08-12T20:07:41Z</dcterms:modified>
  <cp:category>Template</cp:category>
</cp:coreProperties>
</file>